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4"/>
  </p:sldMasterIdLst>
  <p:notesMasterIdLst>
    <p:notesMasterId r:id="rId28"/>
  </p:notesMasterIdLst>
  <p:handoutMasterIdLst>
    <p:handoutMasterId r:id="rId29"/>
  </p:handoutMasterIdLst>
  <p:sldIdLst>
    <p:sldId id="257" r:id="rId5"/>
    <p:sldId id="289" r:id="rId6"/>
    <p:sldId id="290" r:id="rId7"/>
    <p:sldId id="291" r:id="rId8"/>
    <p:sldId id="292" r:id="rId9"/>
    <p:sldId id="297" r:id="rId10"/>
    <p:sldId id="296" r:id="rId11"/>
    <p:sldId id="310" r:id="rId12"/>
    <p:sldId id="308" r:id="rId13"/>
    <p:sldId id="309" r:id="rId14"/>
    <p:sldId id="318" r:id="rId15"/>
    <p:sldId id="319" r:id="rId16"/>
    <p:sldId id="298" r:id="rId17"/>
    <p:sldId id="263" r:id="rId18"/>
    <p:sldId id="305" r:id="rId19"/>
    <p:sldId id="313" r:id="rId20"/>
    <p:sldId id="314" r:id="rId21"/>
    <p:sldId id="315" r:id="rId22"/>
    <p:sldId id="307" r:id="rId23"/>
    <p:sldId id="282" r:id="rId24"/>
    <p:sldId id="311" r:id="rId25"/>
    <p:sldId id="283" r:id="rId26"/>
    <p:sldId id="281" r:id="rId27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obel, Sherri L. (Academic Advising)" initials="SSL(A" lastIdx="7" clrIdx="0">
    <p:extLst>
      <p:ext uri="{19B8F6BF-5375-455C-9EA6-DF929625EA0E}">
        <p15:presenceInfo xmlns:p15="http://schemas.microsoft.com/office/powerpoint/2012/main" userId="S-1-5-21-1214440339-1965331169-725345543-189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36"/>
    <a:srgbClr val="FFC931"/>
    <a:srgbClr val="00843D"/>
    <a:srgbClr val="F1E6B5"/>
    <a:srgbClr val="006B3B"/>
    <a:srgbClr val="D7861B"/>
    <a:srgbClr val="FF6600"/>
    <a:srgbClr val="625B38"/>
    <a:srgbClr val="DAA71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1" autoAdjust="0"/>
    <p:restoredTop sz="70508" autoAdjust="0"/>
  </p:normalViewPr>
  <p:slideViewPr>
    <p:cSldViewPr snapToGrid="0">
      <p:cViewPr varScale="1">
        <p:scale>
          <a:sx n="80" d="100"/>
          <a:sy n="80" d="100"/>
        </p:scale>
        <p:origin x="81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086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733044-61D5-45B8-92BA-202C77F1788A}" type="doc">
      <dgm:prSet loTypeId="urn:microsoft.com/office/officeart/2005/8/layout/cycle4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F37A0-144B-4C05-8500-FD0BA2CA8B1A}">
      <dgm:prSet phldrT="[Text]"/>
      <dgm:spPr>
        <a:solidFill>
          <a:srgbClr val="625B38"/>
        </a:solidFill>
      </dgm:spPr>
      <dgm:t>
        <a:bodyPr/>
        <a:lstStyle/>
        <a:p>
          <a:r>
            <a:rPr lang="en-US" dirty="0" smtClean="0"/>
            <a:t>College of Business	</a:t>
          </a:r>
          <a:endParaRPr lang="en-US" dirty="0"/>
        </a:p>
      </dgm:t>
    </dgm:pt>
    <dgm:pt modelId="{D514FFED-329B-4F59-A23C-97DB7FCF1A69}" type="parTrans" cxnId="{EC6CD7E8-8612-4CCF-9EE4-9CBFD02E10FE}">
      <dgm:prSet/>
      <dgm:spPr/>
      <dgm:t>
        <a:bodyPr/>
        <a:lstStyle/>
        <a:p>
          <a:endParaRPr lang="en-US"/>
        </a:p>
      </dgm:t>
    </dgm:pt>
    <dgm:pt modelId="{C857D337-A6EA-4504-8072-556AEA683AA1}" type="sibTrans" cxnId="{EC6CD7E8-8612-4CCF-9EE4-9CBFD02E10FE}">
      <dgm:prSet/>
      <dgm:spPr/>
      <dgm:t>
        <a:bodyPr/>
        <a:lstStyle/>
        <a:p>
          <a:endParaRPr lang="en-US"/>
        </a:p>
      </dgm:t>
    </dgm:pt>
    <dgm:pt modelId="{C60E9CC3-9E3D-4CC2-9E89-86BBD0F618DB}">
      <dgm:prSet phldrT="[Text]" custT="1"/>
      <dgm:spPr/>
      <dgm:t>
        <a:bodyPr/>
        <a:lstStyle/>
        <a:p>
          <a:r>
            <a:rPr lang="en-US" sz="1200" dirty="0" smtClean="0"/>
            <a:t>Report emailed to instructor and Chair</a:t>
          </a:r>
          <a:endParaRPr lang="en-US" sz="1200" dirty="0"/>
        </a:p>
      </dgm:t>
    </dgm:pt>
    <dgm:pt modelId="{C357DA55-6557-4F7E-A610-4AAF00711E14}" type="parTrans" cxnId="{C83B1015-3F1D-4337-95BD-33B76F205751}">
      <dgm:prSet/>
      <dgm:spPr/>
      <dgm:t>
        <a:bodyPr/>
        <a:lstStyle/>
        <a:p>
          <a:endParaRPr lang="en-US"/>
        </a:p>
      </dgm:t>
    </dgm:pt>
    <dgm:pt modelId="{C6EC7616-A3D2-4950-8675-5DB41685FAE1}" type="sibTrans" cxnId="{C83B1015-3F1D-4337-95BD-33B76F205751}">
      <dgm:prSet/>
      <dgm:spPr/>
      <dgm:t>
        <a:bodyPr/>
        <a:lstStyle/>
        <a:p>
          <a:endParaRPr lang="en-US"/>
        </a:p>
      </dgm:t>
    </dgm:pt>
    <dgm:pt modelId="{20A09634-7FB5-4CF7-9E55-AA91ED402992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College of Health Professions</a:t>
          </a:r>
          <a:endParaRPr lang="en-US" dirty="0"/>
        </a:p>
      </dgm:t>
    </dgm:pt>
    <dgm:pt modelId="{B9F7A33C-DE06-4E1A-BBA1-D286BBE791A4}" type="parTrans" cxnId="{83358451-38EE-4D2C-901B-1D66465B2CE0}">
      <dgm:prSet/>
      <dgm:spPr/>
      <dgm:t>
        <a:bodyPr/>
        <a:lstStyle/>
        <a:p>
          <a:endParaRPr lang="en-US"/>
        </a:p>
      </dgm:t>
    </dgm:pt>
    <dgm:pt modelId="{811A807E-C4F7-4477-9DB6-5623E7D875F0}" type="sibTrans" cxnId="{83358451-38EE-4D2C-901B-1D66465B2CE0}">
      <dgm:prSet/>
      <dgm:spPr/>
      <dgm:t>
        <a:bodyPr/>
        <a:lstStyle/>
        <a:p>
          <a:endParaRPr lang="en-US"/>
        </a:p>
      </dgm:t>
    </dgm:pt>
    <dgm:pt modelId="{8E0B45A7-7D4D-42EE-9637-D418AE0DE39D}">
      <dgm:prSet phldrT="[Text]" custT="1"/>
      <dgm:spPr/>
      <dgm:t>
        <a:bodyPr/>
        <a:lstStyle/>
        <a:p>
          <a:r>
            <a:rPr lang="en-US" sz="1200" dirty="0" smtClean="0"/>
            <a:t>Email to the Chair</a:t>
          </a:r>
          <a:endParaRPr lang="en-US" sz="1200" dirty="0"/>
        </a:p>
      </dgm:t>
    </dgm:pt>
    <dgm:pt modelId="{5B7478CC-D10E-46D7-A8F9-47162B2E0C38}" type="parTrans" cxnId="{C5FE329D-DE07-413E-A265-776FD9402A89}">
      <dgm:prSet/>
      <dgm:spPr/>
      <dgm:t>
        <a:bodyPr/>
        <a:lstStyle/>
        <a:p>
          <a:endParaRPr lang="en-US"/>
        </a:p>
      </dgm:t>
    </dgm:pt>
    <dgm:pt modelId="{6A2580B9-7686-444F-8DBD-8FCFEE5F1145}" type="sibTrans" cxnId="{C5FE329D-DE07-413E-A265-776FD9402A89}">
      <dgm:prSet/>
      <dgm:spPr/>
      <dgm:t>
        <a:bodyPr/>
        <a:lstStyle/>
        <a:p>
          <a:endParaRPr lang="en-US"/>
        </a:p>
      </dgm:t>
    </dgm:pt>
    <dgm:pt modelId="{74CFB851-ED8E-488C-A8D1-E2F3583D46FC}">
      <dgm:prSet phldrT="[Text]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dirty="0" smtClean="0"/>
            <a:t>College of Arts and Sciences</a:t>
          </a:r>
          <a:endParaRPr lang="en-US" dirty="0"/>
        </a:p>
      </dgm:t>
    </dgm:pt>
    <dgm:pt modelId="{B0451B6A-B94A-41FA-9D2B-C617670A42CE}" type="parTrans" cxnId="{2C9E0057-C3C7-4E5A-AE45-7B61B7842579}">
      <dgm:prSet/>
      <dgm:spPr/>
      <dgm:t>
        <a:bodyPr/>
        <a:lstStyle/>
        <a:p>
          <a:endParaRPr lang="en-US"/>
        </a:p>
      </dgm:t>
    </dgm:pt>
    <dgm:pt modelId="{623F1037-38AE-4058-8660-C4DCB038D43C}" type="sibTrans" cxnId="{2C9E0057-C3C7-4E5A-AE45-7B61B7842579}">
      <dgm:prSet/>
      <dgm:spPr/>
      <dgm:t>
        <a:bodyPr/>
        <a:lstStyle/>
        <a:p>
          <a:endParaRPr lang="en-US"/>
        </a:p>
      </dgm:t>
    </dgm:pt>
    <dgm:pt modelId="{26805C92-0DFD-410A-BBEB-6C5260DDE922}">
      <dgm:prSet phldrT="[Text]" custT="1"/>
      <dgm:spPr/>
      <dgm:t>
        <a:bodyPr/>
        <a:lstStyle/>
        <a:p>
          <a:r>
            <a:rPr lang="en-US" sz="1200" dirty="0" smtClean="0"/>
            <a:t>Personal email to instructor</a:t>
          </a:r>
          <a:endParaRPr lang="en-US" sz="1200" dirty="0"/>
        </a:p>
      </dgm:t>
    </dgm:pt>
    <dgm:pt modelId="{C93C94E4-2330-44DD-9C26-0EF2B82DFA71}" type="parTrans" cxnId="{EF5E8733-5BCC-46FE-A76E-16AA37511B0F}">
      <dgm:prSet/>
      <dgm:spPr/>
      <dgm:t>
        <a:bodyPr/>
        <a:lstStyle/>
        <a:p>
          <a:endParaRPr lang="en-US"/>
        </a:p>
      </dgm:t>
    </dgm:pt>
    <dgm:pt modelId="{A7BD05AE-4356-4D01-BE27-914EDC8A98C5}" type="sibTrans" cxnId="{EF5E8733-5BCC-46FE-A76E-16AA37511B0F}">
      <dgm:prSet/>
      <dgm:spPr/>
      <dgm:t>
        <a:bodyPr/>
        <a:lstStyle/>
        <a:p>
          <a:endParaRPr lang="en-US"/>
        </a:p>
      </dgm:t>
    </dgm:pt>
    <dgm:pt modelId="{41F47CCE-4E4C-4533-897B-94D71D48C118}">
      <dgm:prSet phldrT="[Text]"/>
      <dgm:spPr>
        <a:solidFill>
          <a:srgbClr val="DAA718"/>
        </a:solidFill>
      </dgm:spPr>
      <dgm:t>
        <a:bodyPr/>
        <a:lstStyle/>
        <a:p>
          <a:r>
            <a:rPr lang="en-US" dirty="0" smtClean="0"/>
            <a:t>College of Social and Behavioral Sciences</a:t>
          </a:r>
          <a:endParaRPr lang="en-US" dirty="0"/>
        </a:p>
      </dgm:t>
    </dgm:pt>
    <dgm:pt modelId="{A6CADBBE-EF2E-484E-8693-CDAB13DBC434}" type="parTrans" cxnId="{0CEE4D04-E8DD-4EA5-BC72-288733FEAECB}">
      <dgm:prSet/>
      <dgm:spPr/>
      <dgm:t>
        <a:bodyPr/>
        <a:lstStyle/>
        <a:p>
          <a:endParaRPr lang="en-US"/>
        </a:p>
      </dgm:t>
    </dgm:pt>
    <dgm:pt modelId="{AAF024EF-F863-41C8-96E3-5980BB97EEA0}" type="sibTrans" cxnId="{0CEE4D04-E8DD-4EA5-BC72-288733FEAECB}">
      <dgm:prSet/>
      <dgm:spPr/>
      <dgm:t>
        <a:bodyPr/>
        <a:lstStyle/>
        <a:p>
          <a:endParaRPr lang="en-US"/>
        </a:p>
      </dgm:t>
    </dgm:pt>
    <dgm:pt modelId="{5D485F3B-FB9E-49AC-A91A-E0B320A74AB6}">
      <dgm:prSet phldrT="[Text]"/>
      <dgm:spPr/>
      <dgm:t>
        <a:bodyPr/>
        <a:lstStyle/>
        <a:p>
          <a:r>
            <a:rPr lang="en-US" dirty="0" smtClean="0"/>
            <a:t>Personal email to instructor</a:t>
          </a:r>
          <a:endParaRPr lang="en-US" dirty="0"/>
        </a:p>
      </dgm:t>
    </dgm:pt>
    <dgm:pt modelId="{A3CACF59-D0BD-42A5-8AD9-4BB139524EA7}" type="parTrans" cxnId="{35199CC1-7B1A-469B-A526-D8971A488ABD}">
      <dgm:prSet/>
      <dgm:spPr/>
      <dgm:t>
        <a:bodyPr/>
        <a:lstStyle/>
        <a:p>
          <a:endParaRPr lang="en-US"/>
        </a:p>
      </dgm:t>
    </dgm:pt>
    <dgm:pt modelId="{FD243BC1-9854-4A9E-82B6-91B54B1C5C49}" type="sibTrans" cxnId="{35199CC1-7B1A-469B-A526-D8971A488ABD}">
      <dgm:prSet/>
      <dgm:spPr/>
      <dgm:t>
        <a:bodyPr/>
        <a:lstStyle/>
        <a:p>
          <a:endParaRPr lang="en-US"/>
        </a:p>
      </dgm:t>
    </dgm:pt>
    <dgm:pt modelId="{F61F39CD-EB06-483B-95B2-CB64BCD275C1}">
      <dgm:prSet phldrT="[Text]"/>
      <dgm:spPr/>
      <dgm:t>
        <a:bodyPr/>
        <a:lstStyle/>
        <a:p>
          <a:endParaRPr lang="en-US" sz="1100" dirty="0"/>
        </a:p>
      </dgm:t>
    </dgm:pt>
    <dgm:pt modelId="{F9990641-1600-40CB-B66F-642DE6E1F707}" type="parTrans" cxnId="{5BAAC829-5D24-4752-95D8-F25B9E88C9DB}">
      <dgm:prSet/>
      <dgm:spPr/>
      <dgm:t>
        <a:bodyPr/>
        <a:lstStyle/>
        <a:p>
          <a:endParaRPr lang="en-US"/>
        </a:p>
      </dgm:t>
    </dgm:pt>
    <dgm:pt modelId="{E194FC18-E48D-4ACC-8E13-FA7136E59288}" type="sibTrans" cxnId="{5BAAC829-5D24-4752-95D8-F25B9E88C9DB}">
      <dgm:prSet/>
      <dgm:spPr/>
      <dgm:t>
        <a:bodyPr/>
        <a:lstStyle/>
        <a:p>
          <a:endParaRPr lang="en-US"/>
        </a:p>
      </dgm:t>
    </dgm:pt>
    <dgm:pt modelId="{B5CC9E6F-E9CD-4B6D-9D91-ED91749ADB58}">
      <dgm:prSet phldrT="[Text]"/>
      <dgm:spPr/>
      <dgm:t>
        <a:bodyPr/>
        <a:lstStyle/>
        <a:p>
          <a:r>
            <a:rPr lang="en-US" dirty="0" smtClean="0"/>
            <a:t>Email to chair if necessary.</a:t>
          </a:r>
          <a:endParaRPr lang="en-US" dirty="0"/>
        </a:p>
      </dgm:t>
    </dgm:pt>
    <dgm:pt modelId="{14BF1D5F-AB24-4A4C-A615-0970710B7327}" type="parTrans" cxnId="{B0B04A84-0B2E-47E9-BFA5-E73CE14AFA4D}">
      <dgm:prSet/>
      <dgm:spPr/>
      <dgm:t>
        <a:bodyPr/>
        <a:lstStyle/>
        <a:p>
          <a:endParaRPr lang="en-US"/>
        </a:p>
      </dgm:t>
    </dgm:pt>
    <dgm:pt modelId="{68839E87-8057-4636-BDB1-1266B384B212}" type="sibTrans" cxnId="{B0B04A84-0B2E-47E9-BFA5-E73CE14AFA4D}">
      <dgm:prSet/>
      <dgm:spPr/>
      <dgm:t>
        <a:bodyPr/>
        <a:lstStyle/>
        <a:p>
          <a:endParaRPr lang="en-US"/>
        </a:p>
      </dgm:t>
    </dgm:pt>
    <dgm:pt modelId="{E345B8F2-FCFF-41F2-855D-280025713029}">
      <dgm:prSet phldrT="[Text]" custT="1"/>
      <dgm:spPr/>
      <dgm:t>
        <a:bodyPr/>
        <a:lstStyle/>
        <a:p>
          <a:r>
            <a:rPr lang="en-US" sz="1200" dirty="0" smtClean="0"/>
            <a:t>Email to chair if necessary.</a:t>
          </a:r>
          <a:endParaRPr lang="en-US" sz="1200" dirty="0"/>
        </a:p>
      </dgm:t>
    </dgm:pt>
    <dgm:pt modelId="{F1BE4E5A-5E77-4F1C-83F1-67FA494BE3B6}" type="parTrans" cxnId="{0801F084-D3B3-4572-9851-3BC5B9FB5B3B}">
      <dgm:prSet/>
      <dgm:spPr/>
      <dgm:t>
        <a:bodyPr/>
        <a:lstStyle/>
        <a:p>
          <a:endParaRPr lang="en-US"/>
        </a:p>
      </dgm:t>
    </dgm:pt>
    <dgm:pt modelId="{13F7BD95-B88B-4788-99DA-B127EFDBA319}" type="sibTrans" cxnId="{0801F084-D3B3-4572-9851-3BC5B9FB5B3B}">
      <dgm:prSet/>
      <dgm:spPr/>
      <dgm:t>
        <a:bodyPr/>
        <a:lstStyle/>
        <a:p>
          <a:endParaRPr lang="en-US"/>
        </a:p>
      </dgm:t>
    </dgm:pt>
    <dgm:pt modelId="{E6C3CE56-70DE-4AF5-BC17-4D1F91C543CB}" type="pres">
      <dgm:prSet presAssocID="{45733044-61D5-45B8-92BA-202C77F1788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324753-E3DF-4D67-9C8A-65BDF583C9EE}" type="pres">
      <dgm:prSet presAssocID="{45733044-61D5-45B8-92BA-202C77F1788A}" presName="children" presStyleCnt="0"/>
      <dgm:spPr/>
    </dgm:pt>
    <dgm:pt modelId="{60BDB444-D2AC-492E-AFBB-FAEA01915C43}" type="pres">
      <dgm:prSet presAssocID="{45733044-61D5-45B8-92BA-202C77F1788A}" presName="child1group" presStyleCnt="0"/>
      <dgm:spPr/>
    </dgm:pt>
    <dgm:pt modelId="{D72373D0-B8AC-4AE7-B4CF-96251944696D}" type="pres">
      <dgm:prSet presAssocID="{45733044-61D5-45B8-92BA-202C77F1788A}" presName="child1" presStyleLbl="bgAcc1" presStyleIdx="0" presStyleCnt="4"/>
      <dgm:spPr/>
      <dgm:t>
        <a:bodyPr/>
        <a:lstStyle/>
        <a:p>
          <a:endParaRPr lang="en-US"/>
        </a:p>
      </dgm:t>
    </dgm:pt>
    <dgm:pt modelId="{2D8CEE5D-B93B-4683-A47B-6FC7BF544584}" type="pres">
      <dgm:prSet presAssocID="{45733044-61D5-45B8-92BA-202C77F1788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B689E-93F3-4FF8-BD2D-80AF8F00A3A1}" type="pres">
      <dgm:prSet presAssocID="{45733044-61D5-45B8-92BA-202C77F1788A}" presName="child2group" presStyleCnt="0"/>
      <dgm:spPr/>
    </dgm:pt>
    <dgm:pt modelId="{096E6849-E818-4E89-8A13-062CB760D513}" type="pres">
      <dgm:prSet presAssocID="{45733044-61D5-45B8-92BA-202C77F1788A}" presName="child2" presStyleLbl="bgAcc1" presStyleIdx="1" presStyleCnt="4"/>
      <dgm:spPr/>
      <dgm:t>
        <a:bodyPr/>
        <a:lstStyle/>
        <a:p>
          <a:endParaRPr lang="en-US"/>
        </a:p>
      </dgm:t>
    </dgm:pt>
    <dgm:pt modelId="{2379B4DD-F6E2-40A0-AB73-7AA9F022EC88}" type="pres">
      <dgm:prSet presAssocID="{45733044-61D5-45B8-92BA-202C77F1788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0057A-C6E3-4EF0-B8FF-2BFC9FCCBFB9}" type="pres">
      <dgm:prSet presAssocID="{45733044-61D5-45B8-92BA-202C77F1788A}" presName="child3group" presStyleCnt="0"/>
      <dgm:spPr/>
    </dgm:pt>
    <dgm:pt modelId="{77E6D58D-1E93-47F1-AC63-21D00D86E032}" type="pres">
      <dgm:prSet presAssocID="{45733044-61D5-45B8-92BA-202C77F1788A}" presName="child3" presStyleLbl="bgAcc1" presStyleIdx="2" presStyleCnt="4" custScaleX="115041" custScaleY="111124" custLinFactNeighborX="7924"/>
      <dgm:spPr/>
      <dgm:t>
        <a:bodyPr/>
        <a:lstStyle/>
        <a:p>
          <a:endParaRPr lang="en-US"/>
        </a:p>
      </dgm:t>
    </dgm:pt>
    <dgm:pt modelId="{FBF7CBCE-3051-48DE-B96F-439A2A8B142D}" type="pres">
      <dgm:prSet presAssocID="{45733044-61D5-45B8-92BA-202C77F1788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5D4A9-C4AF-421D-B805-90DB48E721D4}" type="pres">
      <dgm:prSet presAssocID="{45733044-61D5-45B8-92BA-202C77F1788A}" presName="child4group" presStyleCnt="0"/>
      <dgm:spPr/>
    </dgm:pt>
    <dgm:pt modelId="{10ED85D7-3A79-4F4D-9DBC-A929FB3F3BEA}" type="pres">
      <dgm:prSet presAssocID="{45733044-61D5-45B8-92BA-202C77F1788A}" presName="child4" presStyleLbl="bgAcc1" presStyleIdx="3" presStyleCnt="4"/>
      <dgm:spPr/>
      <dgm:t>
        <a:bodyPr/>
        <a:lstStyle/>
        <a:p>
          <a:endParaRPr lang="en-US"/>
        </a:p>
      </dgm:t>
    </dgm:pt>
    <dgm:pt modelId="{CFA34126-A022-446D-A372-C2517A9AD40A}" type="pres">
      <dgm:prSet presAssocID="{45733044-61D5-45B8-92BA-202C77F1788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931B9-42E5-475C-A2F4-C1011D948128}" type="pres">
      <dgm:prSet presAssocID="{45733044-61D5-45B8-92BA-202C77F1788A}" presName="childPlaceholder" presStyleCnt="0"/>
      <dgm:spPr/>
    </dgm:pt>
    <dgm:pt modelId="{B4ADDE63-831B-467B-9A24-8D6905C1C7E1}" type="pres">
      <dgm:prSet presAssocID="{45733044-61D5-45B8-92BA-202C77F1788A}" presName="circle" presStyleCnt="0"/>
      <dgm:spPr/>
    </dgm:pt>
    <dgm:pt modelId="{F75F8445-B7B8-445A-AF5C-36C24EBBC7CB}" type="pres">
      <dgm:prSet presAssocID="{45733044-61D5-45B8-92BA-202C77F1788A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13496-59BB-4991-B022-78936BE8E6F7}" type="pres">
      <dgm:prSet presAssocID="{45733044-61D5-45B8-92BA-202C77F1788A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FA0DB-C2EC-4D64-BEB9-5190D5A91842}" type="pres">
      <dgm:prSet presAssocID="{45733044-61D5-45B8-92BA-202C77F1788A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BFEA7-C3A1-4882-869A-99CD5538C1C3}" type="pres">
      <dgm:prSet presAssocID="{45733044-61D5-45B8-92BA-202C77F1788A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CF50C-96E4-473E-8EA1-CD7DC893C799}" type="pres">
      <dgm:prSet presAssocID="{45733044-61D5-45B8-92BA-202C77F1788A}" presName="quadrantPlaceholder" presStyleCnt="0"/>
      <dgm:spPr/>
    </dgm:pt>
    <dgm:pt modelId="{69EC4586-95FC-434C-8A46-23ED833F955E}" type="pres">
      <dgm:prSet presAssocID="{45733044-61D5-45B8-92BA-202C77F1788A}" presName="center1" presStyleLbl="fgShp" presStyleIdx="0" presStyleCnt="2" custFlipVert="1" custFlipHor="1" custScaleX="14807" custScaleY="76418" custLinFactX="230306" custLinFactNeighborX="300000" custLinFactNeighborY="25588"/>
      <dgm:spPr>
        <a:prstGeom prst="rect">
          <a:avLst/>
        </a:prstGeom>
        <a:noFill/>
        <a:ln>
          <a:noFill/>
        </a:ln>
      </dgm:spPr>
    </dgm:pt>
    <dgm:pt modelId="{C1AADE05-DC88-445A-907E-8032110B1B2A}" type="pres">
      <dgm:prSet presAssocID="{45733044-61D5-45B8-92BA-202C77F1788A}" presName="center2" presStyleLbl="fgShp" presStyleIdx="1" presStyleCnt="2" custAng="3338143" custFlipVert="1" custFlipHor="1" custScaleX="293367" custScaleY="52863" custLinFactX="427573" custLinFactNeighborX="500000" custLinFactNeighborY="49045"/>
      <dgm:spPr>
        <a:noFill/>
        <a:ln>
          <a:noFill/>
        </a:ln>
      </dgm:spPr>
    </dgm:pt>
  </dgm:ptLst>
  <dgm:cxnLst>
    <dgm:cxn modelId="{E7A51385-D7D3-48D5-89E3-8418980CE5F9}" type="presOf" srcId="{8E0B45A7-7D4D-42EE-9637-D418AE0DE39D}" destId="{096E6849-E818-4E89-8A13-062CB760D513}" srcOrd="0" destOrd="0" presId="urn:microsoft.com/office/officeart/2005/8/layout/cycle4"/>
    <dgm:cxn modelId="{4918464C-1718-405D-9476-71BB87A1724D}" type="presOf" srcId="{E345B8F2-FCFF-41F2-855D-280025713029}" destId="{77E6D58D-1E93-47F1-AC63-21D00D86E032}" srcOrd="0" destOrd="2" presId="urn:microsoft.com/office/officeart/2005/8/layout/cycle4"/>
    <dgm:cxn modelId="{C5FE329D-DE07-413E-A265-776FD9402A89}" srcId="{20A09634-7FB5-4CF7-9E55-AA91ED402992}" destId="{8E0B45A7-7D4D-42EE-9637-D418AE0DE39D}" srcOrd="0" destOrd="0" parTransId="{5B7478CC-D10E-46D7-A8F9-47162B2E0C38}" sibTransId="{6A2580B9-7686-444F-8DBD-8FCFEE5F1145}"/>
    <dgm:cxn modelId="{273B32FA-18C1-4B5B-A1E7-D053EF4E581F}" type="presOf" srcId="{B5CC9E6F-E9CD-4B6D-9D91-ED91749ADB58}" destId="{CFA34126-A022-446D-A372-C2517A9AD40A}" srcOrd="1" destOrd="1" presId="urn:microsoft.com/office/officeart/2005/8/layout/cycle4"/>
    <dgm:cxn modelId="{5BAAC829-5D24-4752-95D8-F25B9E88C9DB}" srcId="{74CFB851-ED8E-488C-A8D1-E2F3583D46FC}" destId="{F61F39CD-EB06-483B-95B2-CB64BCD275C1}" srcOrd="0" destOrd="0" parTransId="{F9990641-1600-40CB-B66F-642DE6E1F707}" sibTransId="{E194FC18-E48D-4ACC-8E13-FA7136E59288}"/>
    <dgm:cxn modelId="{75DD1CF6-69A0-4571-882D-249ADB7F57F2}" type="presOf" srcId="{45733044-61D5-45B8-92BA-202C77F1788A}" destId="{E6C3CE56-70DE-4AF5-BC17-4D1F91C543CB}" srcOrd="0" destOrd="0" presId="urn:microsoft.com/office/officeart/2005/8/layout/cycle4"/>
    <dgm:cxn modelId="{83358451-38EE-4D2C-901B-1D66465B2CE0}" srcId="{45733044-61D5-45B8-92BA-202C77F1788A}" destId="{20A09634-7FB5-4CF7-9E55-AA91ED402992}" srcOrd="1" destOrd="0" parTransId="{B9F7A33C-DE06-4E1A-BBA1-D286BBE791A4}" sibTransId="{811A807E-C4F7-4477-9DB6-5623E7D875F0}"/>
    <dgm:cxn modelId="{47D8CE21-5772-40B2-96BD-BE80FBDC4E53}" type="presOf" srcId="{C60E9CC3-9E3D-4CC2-9E89-86BBD0F618DB}" destId="{2D8CEE5D-B93B-4683-A47B-6FC7BF544584}" srcOrd="1" destOrd="0" presId="urn:microsoft.com/office/officeart/2005/8/layout/cycle4"/>
    <dgm:cxn modelId="{D16B7368-0B36-4D31-834C-BED362F66A60}" type="presOf" srcId="{F61F39CD-EB06-483B-95B2-CB64BCD275C1}" destId="{FBF7CBCE-3051-48DE-B96F-439A2A8B142D}" srcOrd="1" destOrd="0" presId="urn:microsoft.com/office/officeart/2005/8/layout/cycle4"/>
    <dgm:cxn modelId="{453B86F0-932E-480A-AD3E-4506233136F3}" type="presOf" srcId="{F61F39CD-EB06-483B-95B2-CB64BCD275C1}" destId="{77E6D58D-1E93-47F1-AC63-21D00D86E032}" srcOrd="0" destOrd="0" presId="urn:microsoft.com/office/officeart/2005/8/layout/cycle4"/>
    <dgm:cxn modelId="{005FCA91-D71C-4888-A100-8BEB96C79597}" type="presOf" srcId="{5D485F3B-FB9E-49AC-A91A-E0B320A74AB6}" destId="{10ED85D7-3A79-4F4D-9DBC-A929FB3F3BEA}" srcOrd="0" destOrd="0" presId="urn:microsoft.com/office/officeart/2005/8/layout/cycle4"/>
    <dgm:cxn modelId="{51D2301B-48DE-448C-82D3-00FB37F5CE3C}" type="presOf" srcId="{C60E9CC3-9E3D-4CC2-9E89-86BBD0F618DB}" destId="{D72373D0-B8AC-4AE7-B4CF-96251944696D}" srcOrd="0" destOrd="0" presId="urn:microsoft.com/office/officeart/2005/8/layout/cycle4"/>
    <dgm:cxn modelId="{6CBD7B3A-7659-404F-B75A-32B29C4E50BB}" type="presOf" srcId="{26805C92-0DFD-410A-BBEB-6C5260DDE922}" destId="{77E6D58D-1E93-47F1-AC63-21D00D86E032}" srcOrd="0" destOrd="1" presId="urn:microsoft.com/office/officeart/2005/8/layout/cycle4"/>
    <dgm:cxn modelId="{0CEE4D04-E8DD-4EA5-BC72-288733FEAECB}" srcId="{45733044-61D5-45B8-92BA-202C77F1788A}" destId="{41F47CCE-4E4C-4533-897B-94D71D48C118}" srcOrd="3" destOrd="0" parTransId="{A6CADBBE-EF2E-484E-8693-CDAB13DBC434}" sibTransId="{AAF024EF-F863-41C8-96E3-5980BB97EEA0}"/>
    <dgm:cxn modelId="{35199CC1-7B1A-469B-A526-D8971A488ABD}" srcId="{41F47CCE-4E4C-4533-897B-94D71D48C118}" destId="{5D485F3B-FB9E-49AC-A91A-E0B320A74AB6}" srcOrd="0" destOrd="0" parTransId="{A3CACF59-D0BD-42A5-8AD9-4BB139524EA7}" sibTransId="{FD243BC1-9854-4A9E-82B6-91B54B1C5C49}"/>
    <dgm:cxn modelId="{9EF2A2E0-67BB-4C39-924E-6069EE6F39FF}" type="presOf" srcId="{20A09634-7FB5-4CF7-9E55-AA91ED402992}" destId="{26B13496-59BB-4991-B022-78936BE8E6F7}" srcOrd="0" destOrd="0" presId="urn:microsoft.com/office/officeart/2005/8/layout/cycle4"/>
    <dgm:cxn modelId="{589B840E-6A01-49C7-BAE7-3E78CC8AB432}" type="presOf" srcId="{5D485F3B-FB9E-49AC-A91A-E0B320A74AB6}" destId="{CFA34126-A022-446D-A372-C2517A9AD40A}" srcOrd="1" destOrd="0" presId="urn:microsoft.com/office/officeart/2005/8/layout/cycle4"/>
    <dgm:cxn modelId="{863E14F1-9743-459D-BF8F-6342C1D52C89}" type="presOf" srcId="{41F47CCE-4E4C-4533-897B-94D71D48C118}" destId="{C87BFEA7-C3A1-4882-869A-99CD5538C1C3}" srcOrd="0" destOrd="0" presId="urn:microsoft.com/office/officeart/2005/8/layout/cycle4"/>
    <dgm:cxn modelId="{7DE64313-B7B0-4A90-BFD2-ABF7A27EF025}" type="presOf" srcId="{5AFF37A0-144B-4C05-8500-FD0BA2CA8B1A}" destId="{F75F8445-B7B8-445A-AF5C-36C24EBBC7CB}" srcOrd="0" destOrd="0" presId="urn:microsoft.com/office/officeart/2005/8/layout/cycle4"/>
    <dgm:cxn modelId="{EF5E8733-5BCC-46FE-A76E-16AA37511B0F}" srcId="{74CFB851-ED8E-488C-A8D1-E2F3583D46FC}" destId="{26805C92-0DFD-410A-BBEB-6C5260DDE922}" srcOrd="1" destOrd="0" parTransId="{C93C94E4-2330-44DD-9C26-0EF2B82DFA71}" sibTransId="{A7BD05AE-4356-4D01-BE27-914EDC8A98C5}"/>
    <dgm:cxn modelId="{0801F084-D3B3-4572-9851-3BC5B9FB5B3B}" srcId="{74CFB851-ED8E-488C-A8D1-E2F3583D46FC}" destId="{E345B8F2-FCFF-41F2-855D-280025713029}" srcOrd="2" destOrd="0" parTransId="{F1BE4E5A-5E77-4F1C-83F1-67FA494BE3B6}" sibTransId="{13F7BD95-B88B-4788-99DA-B127EFDBA319}"/>
    <dgm:cxn modelId="{C642EBD2-51ED-40C6-9A74-F9EBD2139EAE}" type="presOf" srcId="{8E0B45A7-7D4D-42EE-9637-D418AE0DE39D}" destId="{2379B4DD-F6E2-40A0-AB73-7AA9F022EC88}" srcOrd="1" destOrd="0" presId="urn:microsoft.com/office/officeart/2005/8/layout/cycle4"/>
    <dgm:cxn modelId="{EC6CD7E8-8612-4CCF-9EE4-9CBFD02E10FE}" srcId="{45733044-61D5-45B8-92BA-202C77F1788A}" destId="{5AFF37A0-144B-4C05-8500-FD0BA2CA8B1A}" srcOrd="0" destOrd="0" parTransId="{D514FFED-329B-4F59-A23C-97DB7FCF1A69}" sibTransId="{C857D337-A6EA-4504-8072-556AEA683AA1}"/>
    <dgm:cxn modelId="{2C9E0057-C3C7-4E5A-AE45-7B61B7842579}" srcId="{45733044-61D5-45B8-92BA-202C77F1788A}" destId="{74CFB851-ED8E-488C-A8D1-E2F3583D46FC}" srcOrd="2" destOrd="0" parTransId="{B0451B6A-B94A-41FA-9D2B-C617670A42CE}" sibTransId="{623F1037-38AE-4058-8660-C4DCB038D43C}"/>
    <dgm:cxn modelId="{C83B1015-3F1D-4337-95BD-33B76F205751}" srcId="{5AFF37A0-144B-4C05-8500-FD0BA2CA8B1A}" destId="{C60E9CC3-9E3D-4CC2-9E89-86BBD0F618DB}" srcOrd="0" destOrd="0" parTransId="{C357DA55-6557-4F7E-A610-4AAF00711E14}" sibTransId="{C6EC7616-A3D2-4950-8675-5DB41685FAE1}"/>
    <dgm:cxn modelId="{0520A189-88C2-442F-BEF6-EC1B628A58D8}" type="presOf" srcId="{B5CC9E6F-E9CD-4B6D-9D91-ED91749ADB58}" destId="{10ED85D7-3A79-4F4D-9DBC-A929FB3F3BEA}" srcOrd="0" destOrd="1" presId="urn:microsoft.com/office/officeart/2005/8/layout/cycle4"/>
    <dgm:cxn modelId="{B0B04A84-0B2E-47E9-BFA5-E73CE14AFA4D}" srcId="{41F47CCE-4E4C-4533-897B-94D71D48C118}" destId="{B5CC9E6F-E9CD-4B6D-9D91-ED91749ADB58}" srcOrd="1" destOrd="0" parTransId="{14BF1D5F-AB24-4A4C-A615-0970710B7327}" sibTransId="{68839E87-8057-4636-BDB1-1266B384B212}"/>
    <dgm:cxn modelId="{CFD53578-5F61-40D5-8AE3-9F2DB6659E6E}" type="presOf" srcId="{74CFB851-ED8E-488C-A8D1-E2F3583D46FC}" destId="{DADFA0DB-C2EC-4D64-BEB9-5190D5A91842}" srcOrd="0" destOrd="0" presId="urn:microsoft.com/office/officeart/2005/8/layout/cycle4"/>
    <dgm:cxn modelId="{6E61B67F-D2A7-4A7B-929F-E3CEAA5464C4}" type="presOf" srcId="{26805C92-0DFD-410A-BBEB-6C5260DDE922}" destId="{FBF7CBCE-3051-48DE-B96F-439A2A8B142D}" srcOrd="1" destOrd="1" presId="urn:microsoft.com/office/officeart/2005/8/layout/cycle4"/>
    <dgm:cxn modelId="{FA1FCADC-C5C9-4996-B1AD-DD68D23B3504}" type="presOf" srcId="{E345B8F2-FCFF-41F2-855D-280025713029}" destId="{FBF7CBCE-3051-48DE-B96F-439A2A8B142D}" srcOrd="1" destOrd="2" presId="urn:microsoft.com/office/officeart/2005/8/layout/cycle4"/>
    <dgm:cxn modelId="{8F25631F-9AB9-416D-A745-A379130C217C}" type="presParOf" srcId="{E6C3CE56-70DE-4AF5-BC17-4D1F91C543CB}" destId="{6D324753-E3DF-4D67-9C8A-65BDF583C9EE}" srcOrd="0" destOrd="0" presId="urn:microsoft.com/office/officeart/2005/8/layout/cycle4"/>
    <dgm:cxn modelId="{4EEB2901-29F3-4254-AA8F-55EEC01C5242}" type="presParOf" srcId="{6D324753-E3DF-4D67-9C8A-65BDF583C9EE}" destId="{60BDB444-D2AC-492E-AFBB-FAEA01915C43}" srcOrd="0" destOrd="0" presId="urn:microsoft.com/office/officeart/2005/8/layout/cycle4"/>
    <dgm:cxn modelId="{6AAD35CF-71AF-4CA9-ABE7-2FE481AB28DE}" type="presParOf" srcId="{60BDB444-D2AC-492E-AFBB-FAEA01915C43}" destId="{D72373D0-B8AC-4AE7-B4CF-96251944696D}" srcOrd="0" destOrd="0" presId="urn:microsoft.com/office/officeart/2005/8/layout/cycle4"/>
    <dgm:cxn modelId="{132D6ABA-7D9B-4C10-AE80-1E0D7BE404C7}" type="presParOf" srcId="{60BDB444-D2AC-492E-AFBB-FAEA01915C43}" destId="{2D8CEE5D-B93B-4683-A47B-6FC7BF544584}" srcOrd="1" destOrd="0" presId="urn:microsoft.com/office/officeart/2005/8/layout/cycle4"/>
    <dgm:cxn modelId="{6682A9D0-4F22-4F66-A7D1-E2E5F1491C7F}" type="presParOf" srcId="{6D324753-E3DF-4D67-9C8A-65BDF583C9EE}" destId="{F16B689E-93F3-4FF8-BD2D-80AF8F00A3A1}" srcOrd="1" destOrd="0" presId="urn:microsoft.com/office/officeart/2005/8/layout/cycle4"/>
    <dgm:cxn modelId="{5CBE9821-A709-4305-8F87-B147ACEE52B6}" type="presParOf" srcId="{F16B689E-93F3-4FF8-BD2D-80AF8F00A3A1}" destId="{096E6849-E818-4E89-8A13-062CB760D513}" srcOrd="0" destOrd="0" presId="urn:microsoft.com/office/officeart/2005/8/layout/cycle4"/>
    <dgm:cxn modelId="{0EEE7FE5-1BC3-4448-99F5-2BDED54B341F}" type="presParOf" srcId="{F16B689E-93F3-4FF8-BD2D-80AF8F00A3A1}" destId="{2379B4DD-F6E2-40A0-AB73-7AA9F022EC88}" srcOrd="1" destOrd="0" presId="urn:microsoft.com/office/officeart/2005/8/layout/cycle4"/>
    <dgm:cxn modelId="{5DC73312-F2B3-4AA5-A2A9-93E993BF8184}" type="presParOf" srcId="{6D324753-E3DF-4D67-9C8A-65BDF583C9EE}" destId="{D4E0057A-C6E3-4EF0-B8FF-2BFC9FCCBFB9}" srcOrd="2" destOrd="0" presId="urn:microsoft.com/office/officeart/2005/8/layout/cycle4"/>
    <dgm:cxn modelId="{B5A1C5C7-CB1A-43CE-B060-AF9D3A928FC2}" type="presParOf" srcId="{D4E0057A-C6E3-4EF0-B8FF-2BFC9FCCBFB9}" destId="{77E6D58D-1E93-47F1-AC63-21D00D86E032}" srcOrd="0" destOrd="0" presId="urn:microsoft.com/office/officeart/2005/8/layout/cycle4"/>
    <dgm:cxn modelId="{7FF1CD04-15BA-4B59-976B-A7A8DCBD1C82}" type="presParOf" srcId="{D4E0057A-C6E3-4EF0-B8FF-2BFC9FCCBFB9}" destId="{FBF7CBCE-3051-48DE-B96F-439A2A8B142D}" srcOrd="1" destOrd="0" presId="urn:microsoft.com/office/officeart/2005/8/layout/cycle4"/>
    <dgm:cxn modelId="{7298C251-3A61-4C46-91BA-2CE18611C186}" type="presParOf" srcId="{6D324753-E3DF-4D67-9C8A-65BDF583C9EE}" destId="{DFD5D4A9-C4AF-421D-B805-90DB48E721D4}" srcOrd="3" destOrd="0" presId="urn:microsoft.com/office/officeart/2005/8/layout/cycle4"/>
    <dgm:cxn modelId="{08A714A0-053F-4837-949C-BF1BA34DB722}" type="presParOf" srcId="{DFD5D4A9-C4AF-421D-B805-90DB48E721D4}" destId="{10ED85D7-3A79-4F4D-9DBC-A929FB3F3BEA}" srcOrd="0" destOrd="0" presId="urn:microsoft.com/office/officeart/2005/8/layout/cycle4"/>
    <dgm:cxn modelId="{4ACB0F05-9CAD-4273-8B23-22D61F93EEE9}" type="presParOf" srcId="{DFD5D4A9-C4AF-421D-B805-90DB48E721D4}" destId="{CFA34126-A022-446D-A372-C2517A9AD40A}" srcOrd="1" destOrd="0" presId="urn:microsoft.com/office/officeart/2005/8/layout/cycle4"/>
    <dgm:cxn modelId="{5808F1F5-CDDB-48B1-AD05-696BABCF2C22}" type="presParOf" srcId="{6D324753-E3DF-4D67-9C8A-65BDF583C9EE}" destId="{478931B9-42E5-475C-A2F4-C1011D948128}" srcOrd="4" destOrd="0" presId="urn:microsoft.com/office/officeart/2005/8/layout/cycle4"/>
    <dgm:cxn modelId="{B6C5717E-ACEA-4C93-81F8-4DDA2BB050CD}" type="presParOf" srcId="{E6C3CE56-70DE-4AF5-BC17-4D1F91C543CB}" destId="{B4ADDE63-831B-467B-9A24-8D6905C1C7E1}" srcOrd="1" destOrd="0" presId="urn:microsoft.com/office/officeart/2005/8/layout/cycle4"/>
    <dgm:cxn modelId="{EB64CA14-51AF-439F-AF87-A4A57A2032AE}" type="presParOf" srcId="{B4ADDE63-831B-467B-9A24-8D6905C1C7E1}" destId="{F75F8445-B7B8-445A-AF5C-36C24EBBC7CB}" srcOrd="0" destOrd="0" presId="urn:microsoft.com/office/officeart/2005/8/layout/cycle4"/>
    <dgm:cxn modelId="{A99BC965-5C18-4251-B44E-74D14DCDDE1F}" type="presParOf" srcId="{B4ADDE63-831B-467B-9A24-8D6905C1C7E1}" destId="{26B13496-59BB-4991-B022-78936BE8E6F7}" srcOrd="1" destOrd="0" presId="urn:microsoft.com/office/officeart/2005/8/layout/cycle4"/>
    <dgm:cxn modelId="{4AD93B73-63C1-4C5F-9485-3947C6F08F80}" type="presParOf" srcId="{B4ADDE63-831B-467B-9A24-8D6905C1C7E1}" destId="{DADFA0DB-C2EC-4D64-BEB9-5190D5A91842}" srcOrd="2" destOrd="0" presId="urn:microsoft.com/office/officeart/2005/8/layout/cycle4"/>
    <dgm:cxn modelId="{828B637C-53D1-43BD-ADE0-1F36F5E84EC3}" type="presParOf" srcId="{B4ADDE63-831B-467B-9A24-8D6905C1C7E1}" destId="{C87BFEA7-C3A1-4882-869A-99CD5538C1C3}" srcOrd="3" destOrd="0" presId="urn:microsoft.com/office/officeart/2005/8/layout/cycle4"/>
    <dgm:cxn modelId="{BA74F6E5-F819-4354-B90E-7C711B1BB5C7}" type="presParOf" srcId="{B4ADDE63-831B-467B-9A24-8D6905C1C7E1}" destId="{BCECF50C-96E4-473E-8EA1-CD7DC893C799}" srcOrd="4" destOrd="0" presId="urn:microsoft.com/office/officeart/2005/8/layout/cycle4"/>
    <dgm:cxn modelId="{697E5DA1-DB5A-4E71-9B92-0B20802C1370}" type="presParOf" srcId="{E6C3CE56-70DE-4AF5-BC17-4D1F91C543CB}" destId="{69EC4586-95FC-434C-8A46-23ED833F955E}" srcOrd="2" destOrd="0" presId="urn:microsoft.com/office/officeart/2005/8/layout/cycle4"/>
    <dgm:cxn modelId="{1B772D88-CCBE-4065-AA68-1047BF1D366C}" type="presParOf" srcId="{E6C3CE56-70DE-4AF5-BC17-4D1F91C543CB}" destId="{C1AADE05-DC88-445A-907E-8032110B1B2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96C7A3-7702-4E72-AEDD-CBAE91954BF7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025370-18EA-4F90-8FA1-F94A7578F519}">
      <dgm:prSet phldrT="[Text]"/>
      <dgm:spPr>
        <a:solidFill>
          <a:srgbClr val="FFC93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Supporting our Adjunct Instructors</a:t>
          </a:r>
          <a:endParaRPr lang="en-US" dirty="0"/>
        </a:p>
      </dgm:t>
    </dgm:pt>
    <dgm:pt modelId="{7F16A03F-89EB-4946-A0B9-F6657022D59D}" type="parTrans" cxnId="{CFEC7323-27B5-468C-8A50-748B52818897}">
      <dgm:prSet/>
      <dgm:spPr/>
      <dgm:t>
        <a:bodyPr/>
        <a:lstStyle/>
        <a:p>
          <a:endParaRPr lang="en-US"/>
        </a:p>
      </dgm:t>
    </dgm:pt>
    <dgm:pt modelId="{A67D55FC-5608-4582-9D12-5FBF87F925DE}" type="sibTrans" cxnId="{CFEC7323-27B5-468C-8A50-748B52818897}">
      <dgm:prSet/>
      <dgm:spPr/>
      <dgm:t>
        <a:bodyPr/>
        <a:lstStyle/>
        <a:p>
          <a:endParaRPr lang="en-US"/>
        </a:p>
      </dgm:t>
    </dgm:pt>
    <dgm:pt modelId="{F871E52A-B4E9-482D-9CEC-8ED89562EB7C}">
      <dgm:prSet phldrT="[Text]"/>
      <dgm:spPr>
        <a:solidFill>
          <a:srgbClr val="FFC93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Ensuring Quality Courses for our Students</a:t>
          </a:r>
          <a:endParaRPr lang="en-US" dirty="0"/>
        </a:p>
      </dgm:t>
    </dgm:pt>
    <dgm:pt modelId="{6C9B6567-3823-415C-93DE-FB07AFCA3BC7}" type="parTrans" cxnId="{337A23F5-F117-4C68-A65C-59D1040C3A4F}">
      <dgm:prSet/>
      <dgm:spPr/>
      <dgm:t>
        <a:bodyPr/>
        <a:lstStyle/>
        <a:p>
          <a:endParaRPr lang="en-US"/>
        </a:p>
      </dgm:t>
    </dgm:pt>
    <dgm:pt modelId="{D1F68965-8764-401E-8D4B-1BD5E00615D4}" type="sibTrans" cxnId="{337A23F5-F117-4C68-A65C-59D1040C3A4F}">
      <dgm:prSet/>
      <dgm:spPr/>
      <dgm:t>
        <a:bodyPr/>
        <a:lstStyle/>
        <a:p>
          <a:endParaRPr lang="en-US"/>
        </a:p>
      </dgm:t>
    </dgm:pt>
    <dgm:pt modelId="{A976C995-1504-4C2B-8ED7-9EE5D72927F1}" type="pres">
      <dgm:prSet presAssocID="{6696C7A3-7702-4E72-AEDD-CBAE91954BF7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FEE837E-64FA-4493-8308-6A6D1437B2A4}" type="pres">
      <dgm:prSet presAssocID="{6696C7A3-7702-4E72-AEDD-CBAE91954BF7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46AB3-F900-4F74-98D4-1EBDAC800EE5}" type="pres">
      <dgm:prSet presAssocID="{6696C7A3-7702-4E72-AEDD-CBAE91954BF7}" presName="LeftNode" presStyleLbl="bgImgPlace1" presStyleIdx="0" presStyleCnt="2" custLinFactNeighborX="57123" custLinFactNeighborY="-8727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58D1C493-5C46-44E0-AA78-808072CC4DF5}" type="pres">
      <dgm:prSet presAssocID="{6696C7A3-7702-4E72-AEDD-CBAE91954BF7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87ECD-3E61-4A96-AA26-2280CB2527D7}" type="pres">
      <dgm:prSet presAssocID="{6696C7A3-7702-4E72-AEDD-CBAE91954BF7}" presName="RightNode" presStyleLbl="bgImgPlace1" presStyleIdx="1" presStyleCnt="2" custLinFactNeighborX="57123" custLinFactNeighborY="-872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9ED08D3-8038-4DBC-8BD4-4A4298DA3AB0}" type="pres">
      <dgm:prSet presAssocID="{6696C7A3-7702-4E72-AEDD-CBAE91954BF7}" presName="TopArrow" presStyleLbl="node1" presStyleIdx="0" presStyleCnt="2" custLinFactNeighborX="54643" custLinFactNeighborY="-13662"/>
      <dgm:spPr>
        <a:solidFill>
          <a:srgbClr val="007C36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2E40979-122F-4804-A820-FFEB89B9D27C}" type="pres">
      <dgm:prSet presAssocID="{6696C7A3-7702-4E72-AEDD-CBAE91954BF7}" presName="BottomArrow" presStyleLbl="node1" presStyleIdx="1" presStyleCnt="2" custScaleX="34720" custScaleY="18551" custLinFactX="-38964" custLinFactNeighborX="-100000" custLinFactNeighborY="-15960"/>
      <dgm:spPr>
        <a:solidFill>
          <a:schemeClr val="bg1"/>
        </a:solidFill>
        <a:ln>
          <a:solidFill>
            <a:schemeClr val="bg1"/>
          </a:solidFill>
        </a:ln>
      </dgm:spPr>
    </dgm:pt>
  </dgm:ptLst>
  <dgm:cxnLst>
    <dgm:cxn modelId="{265CB05D-D68E-4D7F-8604-B0C6C3106907}" type="presOf" srcId="{1C025370-18EA-4F90-8FA1-F94A7578F519}" destId="{4F446AB3-F900-4F74-98D4-1EBDAC800EE5}" srcOrd="1" destOrd="0" presId="urn:microsoft.com/office/officeart/2009/layout/ReverseList"/>
    <dgm:cxn modelId="{24081A98-A783-4CC9-B603-5354E43A0CEB}" type="presOf" srcId="{1C025370-18EA-4F90-8FA1-F94A7578F519}" destId="{6FEE837E-64FA-4493-8308-6A6D1437B2A4}" srcOrd="0" destOrd="0" presId="urn:microsoft.com/office/officeart/2009/layout/ReverseList"/>
    <dgm:cxn modelId="{DA1FC4D1-C4A9-4A8E-B998-D596CEC2A692}" type="presOf" srcId="{F871E52A-B4E9-482D-9CEC-8ED89562EB7C}" destId="{58D1C493-5C46-44E0-AA78-808072CC4DF5}" srcOrd="0" destOrd="0" presId="urn:microsoft.com/office/officeart/2009/layout/ReverseList"/>
    <dgm:cxn modelId="{CFEC7323-27B5-468C-8A50-748B52818897}" srcId="{6696C7A3-7702-4E72-AEDD-CBAE91954BF7}" destId="{1C025370-18EA-4F90-8FA1-F94A7578F519}" srcOrd="0" destOrd="0" parTransId="{7F16A03F-89EB-4946-A0B9-F6657022D59D}" sibTransId="{A67D55FC-5608-4582-9D12-5FBF87F925DE}"/>
    <dgm:cxn modelId="{21C64A90-DE21-4544-82E8-C8B4BC413D62}" type="presOf" srcId="{6696C7A3-7702-4E72-AEDD-CBAE91954BF7}" destId="{A976C995-1504-4C2B-8ED7-9EE5D72927F1}" srcOrd="0" destOrd="0" presId="urn:microsoft.com/office/officeart/2009/layout/ReverseList"/>
    <dgm:cxn modelId="{337A23F5-F117-4C68-A65C-59D1040C3A4F}" srcId="{6696C7A3-7702-4E72-AEDD-CBAE91954BF7}" destId="{F871E52A-B4E9-482D-9CEC-8ED89562EB7C}" srcOrd="1" destOrd="0" parTransId="{6C9B6567-3823-415C-93DE-FB07AFCA3BC7}" sibTransId="{D1F68965-8764-401E-8D4B-1BD5E00615D4}"/>
    <dgm:cxn modelId="{BA909E34-FD89-4BBC-97B6-FC4FB79BC097}" type="presOf" srcId="{F871E52A-B4E9-482D-9CEC-8ED89562EB7C}" destId="{E2B87ECD-3E61-4A96-AA26-2280CB2527D7}" srcOrd="1" destOrd="0" presId="urn:microsoft.com/office/officeart/2009/layout/ReverseList"/>
    <dgm:cxn modelId="{CC76D97A-F6CA-4B5E-BAA5-0F9CCF3E5D55}" type="presParOf" srcId="{A976C995-1504-4C2B-8ED7-9EE5D72927F1}" destId="{6FEE837E-64FA-4493-8308-6A6D1437B2A4}" srcOrd="0" destOrd="0" presId="urn:microsoft.com/office/officeart/2009/layout/ReverseList"/>
    <dgm:cxn modelId="{F05BD4B5-B278-4BB8-A216-EDCAC1715197}" type="presParOf" srcId="{A976C995-1504-4C2B-8ED7-9EE5D72927F1}" destId="{4F446AB3-F900-4F74-98D4-1EBDAC800EE5}" srcOrd="1" destOrd="0" presId="urn:microsoft.com/office/officeart/2009/layout/ReverseList"/>
    <dgm:cxn modelId="{5A698E28-8929-42E5-9054-64CECA7D1ABE}" type="presParOf" srcId="{A976C995-1504-4C2B-8ED7-9EE5D72927F1}" destId="{58D1C493-5C46-44E0-AA78-808072CC4DF5}" srcOrd="2" destOrd="0" presId="urn:microsoft.com/office/officeart/2009/layout/ReverseList"/>
    <dgm:cxn modelId="{5EDCAF24-7E16-4768-875F-B53568D9A8CC}" type="presParOf" srcId="{A976C995-1504-4C2B-8ED7-9EE5D72927F1}" destId="{E2B87ECD-3E61-4A96-AA26-2280CB2527D7}" srcOrd="3" destOrd="0" presId="urn:microsoft.com/office/officeart/2009/layout/ReverseList"/>
    <dgm:cxn modelId="{7B80B09B-8936-4348-8B81-6C1E47D4ACD7}" type="presParOf" srcId="{A976C995-1504-4C2B-8ED7-9EE5D72927F1}" destId="{69ED08D3-8038-4DBC-8BD4-4A4298DA3AB0}" srcOrd="4" destOrd="0" presId="urn:microsoft.com/office/officeart/2009/layout/ReverseList"/>
    <dgm:cxn modelId="{C9F87CC4-EE8D-4338-9D27-2C99A919DDE7}" type="presParOf" srcId="{A976C995-1504-4C2B-8ED7-9EE5D72927F1}" destId="{02E40979-122F-4804-A820-FFEB89B9D27C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3A12DA-C4B9-4A63-805C-0692207D93D4}" type="doc">
      <dgm:prSet loTypeId="urn:microsoft.com/office/officeart/2005/8/layout/process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DE2796-710E-4442-90DB-6111424E029D}">
      <dgm:prSet phldrT="[Text]"/>
      <dgm:spPr>
        <a:solidFill>
          <a:srgbClr val="007C36"/>
        </a:solidFill>
      </dgm:spPr>
      <dgm:t>
        <a:bodyPr/>
        <a:lstStyle/>
        <a:p>
          <a:r>
            <a:rPr lang="en-US" dirty="0" smtClean="0"/>
            <a:t>We Contact Instructors</a:t>
          </a:r>
          <a:endParaRPr lang="en-US" dirty="0"/>
        </a:p>
      </dgm:t>
    </dgm:pt>
    <dgm:pt modelId="{20899858-F36F-4159-B040-1443F75EC332}" type="parTrans" cxnId="{9E17211D-3156-4645-A1C1-FFB459D332EA}">
      <dgm:prSet/>
      <dgm:spPr/>
      <dgm:t>
        <a:bodyPr/>
        <a:lstStyle/>
        <a:p>
          <a:endParaRPr lang="en-US"/>
        </a:p>
      </dgm:t>
    </dgm:pt>
    <dgm:pt modelId="{5609EE2D-BDBC-446E-A15E-913886A95270}" type="sibTrans" cxnId="{9E17211D-3156-4645-A1C1-FFB459D332EA}">
      <dgm:prSet/>
      <dgm:spPr/>
      <dgm:t>
        <a:bodyPr/>
        <a:lstStyle/>
        <a:p>
          <a:endParaRPr lang="en-US"/>
        </a:p>
      </dgm:t>
    </dgm:pt>
    <dgm:pt modelId="{A6C45291-133C-4F69-92A9-CB9E243B6AC1}">
      <dgm:prSet phldrT="[Text]"/>
      <dgm:spPr>
        <a:solidFill>
          <a:srgbClr val="FFC931">
            <a:alpha val="90000"/>
          </a:srgbClr>
        </a:solidFill>
      </dgm:spPr>
      <dgm:t>
        <a:bodyPr/>
        <a:lstStyle/>
        <a:p>
          <a:r>
            <a:rPr lang="en-US" dirty="0" smtClean="0"/>
            <a:t>Course Observations</a:t>
          </a:r>
          <a:endParaRPr lang="en-US" dirty="0"/>
        </a:p>
      </dgm:t>
    </dgm:pt>
    <dgm:pt modelId="{07B40B11-3850-4584-A57F-CBC5C2CE8B16}" type="parTrans" cxnId="{846BDA35-DAE1-4E66-83B0-C809D68CC28E}">
      <dgm:prSet/>
      <dgm:spPr/>
      <dgm:t>
        <a:bodyPr/>
        <a:lstStyle/>
        <a:p>
          <a:endParaRPr lang="en-US"/>
        </a:p>
      </dgm:t>
    </dgm:pt>
    <dgm:pt modelId="{E42587F5-819E-47BB-B84B-2B3DAD06E710}" type="sibTrans" cxnId="{846BDA35-DAE1-4E66-83B0-C809D68CC28E}">
      <dgm:prSet/>
      <dgm:spPr/>
      <dgm:t>
        <a:bodyPr/>
        <a:lstStyle/>
        <a:p>
          <a:endParaRPr lang="en-US"/>
        </a:p>
      </dgm:t>
    </dgm:pt>
    <dgm:pt modelId="{582C4F7D-3FFC-477C-9929-BAAF9A13717C}">
      <dgm:prSet phldrT="[Text]"/>
      <dgm:spPr>
        <a:solidFill>
          <a:srgbClr val="FFC931">
            <a:alpha val="90000"/>
          </a:srgbClr>
        </a:solidFill>
      </dgm:spPr>
      <dgm:t>
        <a:bodyPr/>
        <a:lstStyle/>
        <a:p>
          <a:r>
            <a:rPr lang="en-US" dirty="0" smtClean="0"/>
            <a:t>New OL Instructors</a:t>
          </a:r>
          <a:endParaRPr lang="en-US" dirty="0"/>
        </a:p>
      </dgm:t>
    </dgm:pt>
    <dgm:pt modelId="{CCD8E14E-C77C-44C1-9264-88AF785734DA}" type="parTrans" cxnId="{2F8EB4B1-1A93-437C-8F68-C7BC1F4D54ED}">
      <dgm:prSet/>
      <dgm:spPr/>
      <dgm:t>
        <a:bodyPr/>
        <a:lstStyle/>
        <a:p>
          <a:endParaRPr lang="en-US"/>
        </a:p>
      </dgm:t>
    </dgm:pt>
    <dgm:pt modelId="{0E0C2BC7-FA80-4C0E-B88F-7272C0BDD0F0}" type="sibTrans" cxnId="{2F8EB4B1-1A93-437C-8F68-C7BC1F4D54ED}">
      <dgm:prSet/>
      <dgm:spPr/>
      <dgm:t>
        <a:bodyPr/>
        <a:lstStyle/>
        <a:p>
          <a:endParaRPr lang="en-US"/>
        </a:p>
      </dgm:t>
    </dgm:pt>
    <dgm:pt modelId="{F78C7831-53CA-4A4E-8F08-41B5AF620A4F}">
      <dgm:prSet phldrT="[Text]"/>
      <dgm:spPr>
        <a:solidFill>
          <a:srgbClr val="007C36"/>
        </a:solidFill>
      </dgm:spPr>
      <dgm:t>
        <a:bodyPr/>
        <a:lstStyle/>
        <a:p>
          <a:r>
            <a:rPr lang="en-US" dirty="0" smtClean="0"/>
            <a:t>Instructors Contact Us</a:t>
          </a:r>
          <a:endParaRPr lang="en-US" dirty="0"/>
        </a:p>
      </dgm:t>
    </dgm:pt>
    <dgm:pt modelId="{BC071939-CEB5-4E25-9C46-FB9C1EB935FB}" type="parTrans" cxnId="{D5DE66B7-576E-4512-AD91-EFC3D9FD62E6}">
      <dgm:prSet/>
      <dgm:spPr/>
      <dgm:t>
        <a:bodyPr/>
        <a:lstStyle/>
        <a:p>
          <a:endParaRPr lang="en-US"/>
        </a:p>
      </dgm:t>
    </dgm:pt>
    <dgm:pt modelId="{EDAC254A-30FC-4704-B2B8-896FE1C2B150}" type="sibTrans" cxnId="{D5DE66B7-576E-4512-AD91-EFC3D9FD62E6}">
      <dgm:prSet/>
      <dgm:spPr/>
      <dgm:t>
        <a:bodyPr/>
        <a:lstStyle/>
        <a:p>
          <a:endParaRPr lang="en-US"/>
        </a:p>
      </dgm:t>
    </dgm:pt>
    <dgm:pt modelId="{F8C8A87E-1F2A-4089-87B5-DA7CE7BB6F70}">
      <dgm:prSet phldrT="[Text]"/>
      <dgm:spPr>
        <a:solidFill>
          <a:srgbClr val="FFC931">
            <a:alpha val="90000"/>
          </a:srgbClr>
        </a:solidFill>
      </dgm:spPr>
      <dgm:t>
        <a:bodyPr/>
        <a:lstStyle/>
        <a:p>
          <a:r>
            <a:rPr lang="en-US" dirty="0" smtClean="0"/>
            <a:t>Questions</a:t>
          </a:r>
          <a:endParaRPr lang="en-US" dirty="0"/>
        </a:p>
      </dgm:t>
    </dgm:pt>
    <dgm:pt modelId="{6734D12A-2393-4ABD-A678-BC1EF868C14B}" type="parTrans" cxnId="{7F1D9A05-0384-47DC-BD4F-DC875D62D208}">
      <dgm:prSet/>
      <dgm:spPr/>
      <dgm:t>
        <a:bodyPr/>
        <a:lstStyle/>
        <a:p>
          <a:endParaRPr lang="en-US"/>
        </a:p>
      </dgm:t>
    </dgm:pt>
    <dgm:pt modelId="{593A6AE5-A0B8-41E6-A9DE-6675D38C0F96}" type="sibTrans" cxnId="{7F1D9A05-0384-47DC-BD4F-DC875D62D208}">
      <dgm:prSet/>
      <dgm:spPr/>
      <dgm:t>
        <a:bodyPr/>
        <a:lstStyle/>
        <a:p>
          <a:endParaRPr lang="en-US"/>
        </a:p>
      </dgm:t>
    </dgm:pt>
    <dgm:pt modelId="{8CF93D1F-8691-4171-B833-98AA2AD3F5A7}">
      <dgm:prSet phldrT="[Text]"/>
      <dgm:spPr>
        <a:solidFill>
          <a:srgbClr val="FFC931">
            <a:alpha val="90000"/>
          </a:srgbClr>
        </a:solidFill>
      </dgm:spPr>
      <dgm:t>
        <a:bodyPr/>
        <a:lstStyle/>
        <a:p>
          <a:r>
            <a:rPr lang="en-US" dirty="0" smtClean="0"/>
            <a:t>Navigation</a:t>
          </a:r>
          <a:endParaRPr lang="en-US" dirty="0"/>
        </a:p>
      </dgm:t>
    </dgm:pt>
    <dgm:pt modelId="{AD9F4AC3-B406-45BB-A1F2-52275644F368}" type="parTrans" cxnId="{BA22E1E9-8C36-4792-9E19-5713447D8183}">
      <dgm:prSet/>
      <dgm:spPr/>
      <dgm:t>
        <a:bodyPr/>
        <a:lstStyle/>
        <a:p>
          <a:endParaRPr lang="en-US"/>
        </a:p>
      </dgm:t>
    </dgm:pt>
    <dgm:pt modelId="{B9750EAA-FF97-4D15-9A96-F7E6B62EC268}" type="sibTrans" cxnId="{BA22E1E9-8C36-4792-9E19-5713447D8183}">
      <dgm:prSet/>
      <dgm:spPr/>
      <dgm:t>
        <a:bodyPr/>
        <a:lstStyle/>
        <a:p>
          <a:endParaRPr lang="en-US"/>
        </a:p>
      </dgm:t>
    </dgm:pt>
    <dgm:pt modelId="{CE18CF85-2BA4-4A4A-BA28-22BF750DCB0B}" type="pres">
      <dgm:prSet presAssocID="{463A12DA-C4B9-4A63-805C-0692207D93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9937A9-5A9C-4AC9-BAF0-74BB46E7FA9C}" type="pres">
      <dgm:prSet presAssocID="{F78C7831-53CA-4A4E-8F08-41B5AF620A4F}" presName="boxAndChildren" presStyleCnt="0"/>
      <dgm:spPr/>
    </dgm:pt>
    <dgm:pt modelId="{4BE639A8-10F8-40A3-8C97-9ECECB7802FE}" type="pres">
      <dgm:prSet presAssocID="{F78C7831-53CA-4A4E-8F08-41B5AF620A4F}" presName="parentTextBox" presStyleLbl="node1" presStyleIdx="0" presStyleCnt="2"/>
      <dgm:spPr/>
      <dgm:t>
        <a:bodyPr/>
        <a:lstStyle/>
        <a:p>
          <a:endParaRPr lang="en-US"/>
        </a:p>
      </dgm:t>
    </dgm:pt>
    <dgm:pt modelId="{2F9E5469-6C01-4B86-ABFD-5B8DD74F1A44}" type="pres">
      <dgm:prSet presAssocID="{F78C7831-53CA-4A4E-8F08-41B5AF620A4F}" presName="entireBox" presStyleLbl="node1" presStyleIdx="0" presStyleCnt="2"/>
      <dgm:spPr/>
      <dgm:t>
        <a:bodyPr/>
        <a:lstStyle/>
        <a:p>
          <a:endParaRPr lang="en-US"/>
        </a:p>
      </dgm:t>
    </dgm:pt>
    <dgm:pt modelId="{1D2A2C04-5ACB-4002-BFAF-78D5443F8334}" type="pres">
      <dgm:prSet presAssocID="{F78C7831-53CA-4A4E-8F08-41B5AF620A4F}" presName="descendantBox" presStyleCnt="0"/>
      <dgm:spPr/>
    </dgm:pt>
    <dgm:pt modelId="{2D9C5E3B-60A6-4EF1-B2C3-2531F618B62D}" type="pres">
      <dgm:prSet presAssocID="{F8C8A87E-1F2A-4089-87B5-DA7CE7BB6F70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55FD5-F4D0-49C5-AFF8-30F98E92BBDA}" type="pres">
      <dgm:prSet presAssocID="{8CF93D1F-8691-4171-B833-98AA2AD3F5A7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FD44A-0410-4399-A894-FE2C0FBEF9C5}" type="pres">
      <dgm:prSet presAssocID="{5609EE2D-BDBC-446E-A15E-913886A95270}" presName="sp" presStyleCnt="0"/>
      <dgm:spPr/>
    </dgm:pt>
    <dgm:pt modelId="{FAD21B4B-E7E0-4824-ACE4-4D19F5F96FBA}" type="pres">
      <dgm:prSet presAssocID="{50DE2796-710E-4442-90DB-6111424E029D}" presName="arrowAndChildren" presStyleCnt="0"/>
      <dgm:spPr/>
    </dgm:pt>
    <dgm:pt modelId="{90C1ABB3-81CE-45CB-A815-F6CFC66989AC}" type="pres">
      <dgm:prSet presAssocID="{50DE2796-710E-4442-90DB-6111424E029D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47C7239E-0E1A-4EA9-9C07-F43589F5EDBD}" type="pres">
      <dgm:prSet presAssocID="{50DE2796-710E-4442-90DB-6111424E029D}" presName="arrow" presStyleLbl="node1" presStyleIdx="1" presStyleCnt="2"/>
      <dgm:spPr/>
      <dgm:t>
        <a:bodyPr/>
        <a:lstStyle/>
        <a:p>
          <a:endParaRPr lang="en-US"/>
        </a:p>
      </dgm:t>
    </dgm:pt>
    <dgm:pt modelId="{FE636126-BF4E-4AD9-AEF0-8C8017F7E699}" type="pres">
      <dgm:prSet presAssocID="{50DE2796-710E-4442-90DB-6111424E029D}" presName="descendantArrow" presStyleCnt="0"/>
      <dgm:spPr/>
    </dgm:pt>
    <dgm:pt modelId="{7406D787-51EC-4B81-AFC3-E5B91D84D448}" type="pres">
      <dgm:prSet presAssocID="{A6C45291-133C-4F69-92A9-CB9E243B6AC1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2B46D-3759-433C-A45E-8B4BCC5FF299}" type="pres">
      <dgm:prSet presAssocID="{582C4F7D-3FFC-477C-9929-BAAF9A13717C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1D9A05-0384-47DC-BD4F-DC875D62D208}" srcId="{F78C7831-53CA-4A4E-8F08-41B5AF620A4F}" destId="{F8C8A87E-1F2A-4089-87B5-DA7CE7BB6F70}" srcOrd="0" destOrd="0" parTransId="{6734D12A-2393-4ABD-A678-BC1EF868C14B}" sibTransId="{593A6AE5-A0B8-41E6-A9DE-6675D38C0F96}"/>
    <dgm:cxn modelId="{0FD5A017-4F97-4308-9E58-F9FD70389AFD}" type="presOf" srcId="{F8C8A87E-1F2A-4089-87B5-DA7CE7BB6F70}" destId="{2D9C5E3B-60A6-4EF1-B2C3-2531F618B62D}" srcOrd="0" destOrd="0" presId="urn:microsoft.com/office/officeart/2005/8/layout/process4"/>
    <dgm:cxn modelId="{9BA65CD0-9657-4432-8018-F03AB9610225}" type="presOf" srcId="{50DE2796-710E-4442-90DB-6111424E029D}" destId="{90C1ABB3-81CE-45CB-A815-F6CFC66989AC}" srcOrd="0" destOrd="0" presId="urn:microsoft.com/office/officeart/2005/8/layout/process4"/>
    <dgm:cxn modelId="{2F8EB4B1-1A93-437C-8F68-C7BC1F4D54ED}" srcId="{50DE2796-710E-4442-90DB-6111424E029D}" destId="{582C4F7D-3FFC-477C-9929-BAAF9A13717C}" srcOrd="1" destOrd="0" parTransId="{CCD8E14E-C77C-44C1-9264-88AF785734DA}" sibTransId="{0E0C2BC7-FA80-4C0E-B88F-7272C0BDD0F0}"/>
    <dgm:cxn modelId="{0342521A-2F0F-4A05-A92F-129FCC2CCC0B}" type="presOf" srcId="{463A12DA-C4B9-4A63-805C-0692207D93D4}" destId="{CE18CF85-2BA4-4A4A-BA28-22BF750DCB0B}" srcOrd="0" destOrd="0" presId="urn:microsoft.com/office/officeart/2005/8/layout/process4"/>
    <dgm:cxn modelId="{846BDA35-DAE1-4E66-83B0-C809D68CC28E}" srcId="{50DE2796-710E-4442-90DB-6111424E029D}" destId="{A6C45291-133C-4F69-92A9-CB9E243B6AC1}" srcOrd="0" destOrd="0" parTransId="{07B40B11-3850-4584-A57F-CBC5C2CE8B16}" sibTransId="{E42587F5-819E-47BB-B84B-2B3DAD06E710}"/>
    <dgm:cxn modelId="{BA22E1E9-8C36-4792-9E19-5713447D8183}" srcId="{F78C7831-53CA-4A4E-8F08-41B5AF620A4F}" destId="{8CF93D1F-8691-4171-B833-98AA2AD3F5A7}" srcOrd="1" destOrd="0" parTransId="{AD9F4AC3-B406-45BB-A1F2-52275644F368}" sibTransId="{B9750EAA-FF97-4D15-9A96-F7E6B62EC268}"/>
    <dgm:cxn modelId="{D5DE66B7-576E-4512-AD91-EFC3D9FD62E6}" srcId="{463A12DA-C4B9-4A63-805C-0692207D93D4}" destId="{F78C7831-53CA-4A4E-8F08-41B5AF620A4F}" srcOrd="1" destOrd="0" parTransId="{BC071939-CEB5-4E25-9C46-FB9C1EB935FB}" sibTransId="{EDAC254A-30FC-4704-B2B8-896FE1C2B150}"/>
    <dgm:cxn modelId="{4F8E66CE-8872-4344-9603-5371853F7509}" type="presOf" srcId="{F78C7831-53CA-4A4E-8F08-41B5AF620A4F}" destId="{4BE639A8-10F8-40A3-8C97-9ECECB7802FE}" srcOrd="0" destOrd="0" presId="urn:microsoft.com/office/officeart/2005/8/layout/process4"/>
    <dgm:cxn modelId="{D53E9DA4-BD31-4641-8012-7832BB0E4139}" type="presOf" srcId="{8CF93D1F-8691-4171-B833-98AA2AD3F5A7}" destId="{16155FD5-F4D0-49C5-AFF8-30F98E92BBDA}" srcOrd="0" destOrd="0" presId="urn:microsoft.com/office/officeart/2005/8/layout/process4"/>
    <dgm:cxn modelId="{2BEA493A-454A-4A58-BDE2-FC25FEDEEB89}" type="presOf" srcId="{F78C7831-53CA-4A4E-8F08-41B5AF620A4F}" destId="{2F9E5469-6C01-4B86-ABFD-5B8DD74F1A44}" srcOrd="1" destOrd="0" presId="urn:microsoft.com/office/officeart/2005/8/layout/process4"/>
    <dgm:cxn modelId="{95504C99-DF1E-4A0C-85DD-02C8AE4F5F8E}" type="presOf" srcId="{582C4F7D-3FFC-477C-9929-BAAF9A13717C}" destId="{5412B46D-3759-433C-A45E-8B4BCC5FF299}" srcOrd="0" destOrd="0" presId="urn:microsoft.com/office/officeart/2005/8/layout/process4"/>
    <dgm:cxn modelId="{38B84436-6724-4EBA-9336-AD5A45AEE392}" type="presOf" srcId="{A6C45291-133C-4F69-92A9-CB9E243B6AC1}" destId="{7406D787-51EC-4B81-AFC3-E5B91D84D448}" srcOrd="0" destOrd="0" presId="urn:microsoft.com/office/officeart/2005/8/layout/process4"/>
    <dgm:cxn modelId="{9E17211D-3156-4645-A1C1-FFB459D332EA}" srcId="{463A12DA-C4B9-4A63-805C-0692207D93D4}" destId="{50DE2796-710E-4442-90DB-6111424E029D}" srcOrd="0" destOrd="0" parTransId="{20899858-F36F-4159-B040-1443F75EC332}" sibTransId="{5609EE2D-BDBC-446E-A15E-913886A95270}"/>
    <dgm:cxn modelId="{6F544AB6-484E-45DB-93B4-24A4B4B67C8D}" type="presOf" srcId="{50DE2796-710E-4442-90DB-6111424E029D}" destId="{47C7239E-0E1A-4EA9-9C07-F43589F5EDBD}" srcOrd="1" destOrd="0" presId="urn:microsoft.com/office/officeart/2005/8/layout/process4"/>
    <dgm:cxn modelId="{17C79878-6DA7-4EA2-989E-93D9A96D235C}" type="presParOf" srcId="{CE18CF85-2BA4-4A4A-BA28-22BF750DCB0B}" destId="{429937A9-5A9C-4AC9-BAF0-74BB46E7FA9C}" srcOrd="0" destOrd="0" presId="urn:microsoft.com/office/officeart/2005/8/layout/process4"/>
    <dgm:cxn modelId="{F3A80C34-B052-4584-A96B-014F6F1504D9}" type="presParOf" srcId="{429937A9-5A9C-4AC9-BAF0-74BB46E7FA9C}" destId="{4BE639A8-10F8-40A3-8C97-9ECECB7802FE}" srcOrd="0" destOrd="0" presId="urn:microsoft.com/office/officeart/2005/8/layout/process4"/>
    <dgm:cxn modelId="{9E536FF7-9DC6-48C1-842A-DDC8B0161733}" type="presParOf" srcId="{429937A9-5A9C-4AC9-BAF0-74BB46E7FA9C}" destId="{2F9E5469-6C01-4B86-ABFD-5B8DD74F1A44}" srcOrd="1" destOrd="0" presId="urn:microsoft.com/office/officeart/2005/8/layout/process4"/>
    <dgm:cxn modelId="{2BF88A01-71B3-4BBF-A418-E3437694F883}" type="presParOf" srcId="{429937A9-5A9C-4AC9-BAF0-74BB46E7FA9C}" destId="{1D2A2C04-5ACB-4002-BFAF-78D5443F8334}" srcOrd="2" destOrd="0" presId="urn:microsoft.com/office/officeart/2005/8/layout/process4"/>
    <dgm:cxn modelId="{A4AC7B8D-0DBF-4239-9192-175787A61314}" type="presParOf" srcId="{1D2A2C04-5ACB-4002-BFAF-78D5443F8334}" destId="{2D9C5E3B-60A6-4EF1-B2C3-2531F618B62D}" srcOrd="0" destOrd="0" presId="urn:microsoft.com/office/officeart/2005/8/layout/process4"/>
    <dgm:cxn modelId="{DBD02394-9ACA-4014-87CE-0B6D185DF932}" type="presParOf" srcId="{1D2A2C04-5ACB-4002-BFAF-78D5443F8334}" destId="{16155FD5-F4D0-49C5-AFF8-30F98E92BBDA}" srcOrd="1" destOrd="0" presId="urn:microsoft.com/office/officeart/2005/8/layout/process4"/>
    <dgm:cxn modelId="{FA319B0D-94E3-4F22-9E32-6DBAF53E7F19}" type="presParOf" srcId="{CE18CF85-2BA4-4A4A-BA28-22BF750DCB0B}" destId="{A91FD44A-0410-4399-A894-FE2C0FBEF9C5}" srcOrd="1" destOrd="0" presId="urn:microsoft.com/office/officeart/2005/8/layout/process4"/>
    <dgm:cxn modelId="{23FABF5E-799F-4B92-9A20-F30945125BCE}" type="presParOf" srcId="{CE18CF85-2BA4-4A4A-BA28-22BF750DCB0B}" destId="{FAD21B4B-E7E0-4824-ACE4-4D19F5F96FBA}" srcOrd="2" destOrd="0" presId="urn:microsoft.com/office/officeart/2005/8/layout/process4"/>
    <dgm:cxn modelId="{9CC4E0D7-F0C8-4E04-9C76-5EAA38D793AF}" type="presParOf" srcId="{FAD21B4B-E7E0-4824-ACE4-4D19F5F96FBA}" destId="{90C1ABB3-81CE-45CB-A815-F6CFC66989AC}" srcOrd="0" destOrd="0" presId="urn:microsoft.com/office/officeart/2005/8/layout/process4"/>
    <dgm:cxn modelId="{361D99DA-FCA2-4031-AE19-5C5D137DD798}" type="presParOf" srcId="{FAD21B4B-E7E0-4824-ACE4-4D19F5F96FBA}" destId="{47C7239E-0E1A-4EA9-9C07-F43589F5EDBD}" srcOrd="1" destOrd="0" presId="urn:microsoft.com/office/officeart/2005/8/layout/process4"/>
    <dgm:cxn modelId="{2AF56912-A199-4924-934D-C81278166B69}" type="presParOf" srcId="{FAD21B4B-E7E0-4824-ACE4-4D19F5F96FBA}" destId="{FE636126-BF4E-4AD9-AEF0-8C8017F7E699}" srcOrd="2" destOrd="0" presId="urn:microsoft.com/office/officeart/2005/8/layout/process4"/>
    <dgm:cxn modelId="{4F9FE165-CF2C-4B59-A33B-35AE3EDC8132}" type="presParOf" srcId="{FE636126-BF4E-4AD9-AEF0-8C8017F7E699}" destId="{7406D787-51EC-4B81-AFC3-E5B91D84D448}" srcOrd="0" destOrd="0" presId="urn:microsoft.com/office/officeart/2005/8/layout/process4"/>
    <dgm:cxn modelId="{079B1FA7-F0DA-4A38-B549-4A268BFA8F1D}" type="presParOf" srcId="{FE636126-BF4E-4AD9-AEF0-8C8017F7E699}" destId="{5412B46D-3759-433C-A45E-8B4BCC5FF29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E5ABD4-0FEC-44E3-B3D2-416D977C2BCC}" type="doc">
      <dgm:prSet loTypeId="urn:microsoft.com/office/officeart/2009/layout/CircleArrowProcess" loCatId="process" qsTypeId="urn:microsoft.com/office/officeart/2005/8/quickstyle/simple5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452EFCEC-89E0-44E5-9F7A-56C34DC31F42}" type="pres">
      <dgm:prSet presAssocID="{09E5ABD4-0FEC-44E3-B3D2-416D977C2BC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DF6FE166-2779-4742-9352-FD20DF4A85CC}" type="presOf" srcId="{09E5ABD4-0FEC-44E3-B3D2-416D977C2BCC}" destId="{452EFCEC-89E0-44E5-9F7A-56C34DC31F42}" srcOrd="0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1B15DC-6735-4DF1-B1B4-DF9D36A26EEF}" type="doc">
      <dgm:prSet loTypeId="urn:microsoft.com/office/officeart/2005/8/layout/process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9A9E67-4293-4110-97C3-6A740D961023}">
      <dgm:prSet phldrT="[Text]"/>
      <dgm:spPr>
        <a:solidFill>
          <a:srgbClr val="00843D"/>
        </a:solidFill>
      </dgm:spPr>
      <dgm:t>
        <a:bodyPr/>
        <a:lstStyle/>
        <a:p>
          <a:r>
            <a:rPr lang="en-US" dirty="0" smtClean="0"/>
            <a:t>Proactive</a:t>
          </a:r>
          <a:endParaRPr lang="en-US" dirty="0"/>
        </a:p>
      </dgm:t>
    </dgm:pt>
    <dgm:pt modelId="{6CEF171A-2693-4318-AD02-F423C8D636BD}" type="parTrans" cxnId="{6147475C-5887-46A8-80F4-C30A13B8504A}">
      <dgm:prSet/>
      <dgm:spPr/>
      <dgm:t>
        <a:bodyPr/>
        <a:lstStyle/>
        <a:p>
          <a:endParaRPr lang="en-US"/>
        </a:p>
      </dgm:t>
    </dgm:pt>
    <dgm:pt modelId="{106E5F20-597C-409C-ABDC-1CC104074791}" type="sibTrans" cxnId="{6147475C-5887-46A8-80F4-C30A13B8504A}">
      <dgm:prSet/>
      <dgm:spPr>
        <a:solidFill>
          <a:srgbClr val="00843D"/>
        </a:solidFill>
      </dgm:spPr>
      <dgm:t>
        <a:bodyPr/>
        <a:lstStyle/>
        <a:p>
          <a:endParaRPr lang="en-US"/>
        </a:p>
      </dgm:t>
    </dgm:pt>
    <dgm:pt modelId="{62C97FA6-058D-4DD3-A8A6-3F0C60D67553}">
      <dgm:prSet phldrT="[Text]"/>
      <dgm:spPr>
        <a:solidFill>
          <a:srgbClr val="FFC931">
            <a:alpha val="90000"/>
          </a:srgbClr>
        </a:solidFill>
      </dgm:spPr>
      <dgm:t>
        <a:bodyPr/>
        <a:lstStyle/>
        <a:p>
          <a:r>
            <a:rPr lang="en-US" dirty="0" smtClean="0"/>
            <a:t>Course Evaluations</a:t>
          </a:r>
          <a:endParaRPr lang="en-US" dirty="0"/>
        </a:p>
      </dgm:t>
    </dgm:pt>
    <dgm:pt modelId="{EE05514E-6CC9-489F-B2A6-D46E41AE8A4B}" type="parTrans" cxnId="{6158F5A2-28E3-4A0C-A29B-3F8BA38B078A}">
      <dgm:prSet/>
      <dgm:spPr/>
      <dgm:t>
        <a:bodyPr/>
        <a:lstStyle/>
        <a:p>
          <a:endParaRPr lang="en-US"/>
        </a:p>
      </dgm:t>
    </dgm:pt>
    <dgm:pt modelId="{FE40013E-1AB2-49C8-BCF9-4B861E88678A}" type="sibTrans" cxnId="{6158F5A2-28E3-4A0C-A29B-3F8BA38B078A}">
      <dgm:prSet/>
      <dgm:spPr/>
      <dgm:t>
        <a:bodyPr/>
        <a:lstStyle/>
        <a:p>
          <a:endParaRPr lang="en-US"/>
        </a:p>
      </dgm:t>
    </dgm:pt>
    <dgm:pt modelId="{5709E870-A164-4B36-9B00-5874D448E74D}">
      <dgm:prSet phldrT="[Text]"/>
      <dgm:spPr>
        <a:solidFill>
          <a:srgbClr val="00843D"/>
        </a:solidFill>
      </dgm:spPr>
      <dgm:t>
        <a:bodyPr/>
        <a:lstStyle/>
        <a:p>
          <a:r>
            <a:rPr lang="en-US" dirty="0" smtClean="0"/>
            <a:t>Reactive</a:t>
          </a:r>
          <a:endParaRPr lang="en-US" dirty="0"/>
        </a:p>
      </dgm:t>
    </dgm:pt>
    <dgm:pt modelId="{509FE0D7-70C0-4462-8967-CE100A4668BB}" type="parTrans" cxnId="{27AFBCA1-DBD7-4EA4-A956-36372C5A9B08}">
      <dgm:prSet/>
      <dgm:spPr/>
      <dgm:t>
        <a:bodyPr/>
        <a:lstStyle/>
        <a:p>
          <a:endParaRPr lang="en-US"/>
        </a:p>
      </dgm:t>
    </dgm:pt>
    <dgm:pt modelId="{9D84042C-A91A-43AC-99B7-8514F6FDCABF}" type="sibTrans" cxnId="{27AFBCA1-DBD7-4EA4-A956-36372C5A9B08}">
      <dgm:prSet/>
      <dgm:spPr>
        <a:solidFill>
          <a:srgbClr val="00843D"/>
        </a:solidFill>
      </dgm:spPr>
      <dgm:t>
        <a:bodyPr/>
        <a:lstStyle/>
        <a:p>
          <a:endParaRPr lang="en-US"/>
        </a:p>
      </dgm:t>
    </dgm:pt>
    <dgm:pt modelId="{2E51F38F-0AC9-4FC5-8E39-2A2A133E6738}">
      <dgm:prSet phldrT="[Text]"/>
      <dgm:spPr>
        <a:solidFill>
          <a:srgbClr val="FFC931">
            <a:alpha val="90000"/>
          </a:srgbClr>
        </a:solidFill>
      </dgm:spPr>
      <dgm:t>
        <a:bodyPr/>
        <a:lstStyle/>
        <a:p>
          <a:r>
            <a:rPr lang="en-US" dirty="0" smtClean="0"/>
            <a:t>Instructor Questions</a:t>
          </a:r>
          <a:endParaRPr lang="en-US" dirty="0"/>
        </a:p>
      </dgm:t>
    </dgm:pt>
    <dgm:pt modelId="{2ACB8900-78E2-4FF0-AF9F-D39F67AE3077}" type="parTrans" cxnId="{C7A9227F-9F67-4324-85A5-F9D596B3AEDD}">
      <dgm:prSet/>
      <dgm:spPr/>
      <dgm:t>
        <a:bodyPr/>
        <a:lstStyle/>
        <a:p>
          <a:endParaRPr lang="en-US"/>
        </a:p>
      </dgm:t>
    </dgm:pt>
    <dgm:pt modelId="{F5CE3AFF-4432-4455-B6F7-515D03419A65}" type="sibTrans" cxnId="{C7A9227F-9F67-4324-85A5-F9D596B3AEDD}">
      <dgm:prSet/>
      <dgm:spPr/>
      <dgm:t>
        <a:bodyPr/>
        <a:lstStyle/>
        <a:p>
          <a:endParaRPr lang="en-US"/>
        </a:p>
      </dgm:t>
    </dgm:pt>
    <dgm:pt modelId="{E143C53F-9A6B-4B7B-9B07-CA0D10487B50}">
      <dgm:prSet phldrT="[Text]"/>
      <dgm:spPr>
        <a:solidFill>
          <a:srgbClr val="00843D"/>
        </a:solidFill>
      </dgm:spPr>
      <dgm:t>
        <a:bodyPr/>
        <a:lstStyle/>
        <a:p>
          <a:r>
            <a:rPr lang="en-US" dirty="0" smtClean="0"/>
            <a:t>Strong Relationship</a:t>
          </a:r>
          <a:endParaRPr lang="en-US" dirty="0"/>
        </a:p>
      </dgm:t>
    </dgm:pt>
    <dgm:pt modelId="{54F4EB0B-E636-4D63-ACDA-180D410F205F}" type="parTrans" cxnId="{DB219B34-32AB-4E29-B237-CF892BF90E1A}">
      <dgm:prSet/>
      <dgm:spPr/>
      <dgm:t>
        <a:bodyPr/>
        <a:lstStyle/>
        <a:p>
          <a:endParaRPr lang="en-US"/>
        </a:p>
      </dgm:t>
    </dgm:pt>
    <dgm:pt modelId="{5E082084-2B52-43FA-B109-2083FE22B937}" type="sibTrans" cxnId="{DB219B34-32AB-4E29-B237-CF892BF90E1A}">
      <dgm:prSet/>
      <dgm:spPr/>
      <dgm:t>
        <a:bodyPr/>
        <a:lstStyle/>
        <a:p>
          <a:endParaRPr lang="en-US"/>
        </a:p>
      </dgm:t>
    </dgm:pt>
    <dgm:pt modelId="{BD8B88A3-5E48-41A6-9D8C-2F38186AE231}">
      <dgm:prSet phldrT="[Text]"/>
      <dgm:spPr>
        <a:solidFill>
          <a:srgbClr val="FFC931">
            <a:alpha val="90000"/>
          </a:srgbClr>
        </a:solidFill>
      </dgm:spPr>
      <dgm:t>
        <a:bodyPr/>
        <a:lstStyle/>
        <a:p>
          <a:r>
            <a:rPr lang="en-US" dirty="0" smtClean="0"/>
            <a:t>Instructors feel confident and supported by the University</a:t>
          </a:r>
          <a:endParaRPr lang="en-US" dirty="0"/>
        </a:p>
      </dgm:t>
    </dgm:pt>
    <dgm:pt modelId="{7B2EC8DB-DCF0-4091-A56D-D9174B8B686F}" type="parTrans" cxnId="{E10921E1-388F-41CE-98D1-0252CFF099F4}">
      <dgm:prSet/>
      <dgm:spPr/>
      <dgm:t>
        <a:bodyPr/>
        <a:lstStyle/>
        <a:p>
          <a:endParaRPr lang="en-US"/>
        </a:p>
      </dgm:t>
    </dgm:pt>
    <dgm:pt modelId="{CB4ED279-064E-4E55-B596-A2F5EA3A9020}" type="sibTrans" cxnId="{E10921E1-388F-41CE-98D1-0252CFF099F4}">
      <dgm:prSet/>
      <dgm:spPr/>
      <dgm:t>
        <a:bodyPr/>
        <a:lstStyle/>
        <a:p>
          <a:endParaRPr lang="en-US"/>
        </a:p>
      </dgm:t>
    </dgm:pt>
    <dgm:pt modelId="{70DA0DD4-2316-49D9-B249-CA3DE6551E73}">
      <dgm:prSet phldrT="[Text]"/>
      <dgm:spPr>
        <a:solidFill>
          <a:srgbClr val="FFC931">
            <a:alpha val="90000"/>
          </a:srgbClr>
        </a:solidFill>
      </dgm:spPr>
      <dgm:t>
        <a:bodyPr/>
        <a:lstStyle/>
        <a:p>
          <a:r>
            <a:rPr lang="en-US" dirty="0" smtClean="0"/>
            <a:t>New OL Instructor Support</a:t>
          </a:r>
          <a:endParaRPr lang="en-US" dirty="0"/>
        </a:p>
      </dgm:t>
    </dgm:pt>
    <dgm:pt modelId="{24BBB39D-6BDF-45A6-844D-D98EA5139848}" type="parTrans" cxnId="{E7E9D1AA-BAA8-4781-B9C4-5539E27D6024}">
      <dgm:prSet/>
      <dgm:spPr/>
    </dgm:pt>
    <dgm:pt modelId="{2F77A1EA-5F70-4654-B92C-54A6D305BC05}" type="sibTrans" cxnId="{E7E9D1AA-BAA8-4781-B9C4-5539E27D6024}">
      <dgm:prSet/>
      <dgm:spPr/>
    </dgm:pt>
    <dgm:pt modelId="{9CE72383-4B0B-4269-8E7C-F4AE74A7FC2B}">
      <dgm:prSet phldrT="[Text]"/>
      <dgm:spPr>
        <a:solidFill>
          <a:srgbClr val="FFC931">
            <a:alpha val="90000"/>
          </a:srgbClr>
        </a:solidFill>
      </dgm:spPr>
      <dgm:t>
        <a:bodyPr/>
        <a:lstStyle/>
        <a:p>
          <a:r>
            <a:rPr lang="en-US" dirty="0" smtClean="0"/>
            <a:t>Navigation Assistance</a:t>
          </a:r>
          <a:endParaRPr lang="en-US" dirty="0"/>
        </a:p>
      </dgm:t>
    </dgm:pt>
    <dgm:pt modelId="{5C78F443-9EB6-4C87-94D1-5D12E18167BB}" type="parTrans" cxnId="{103444A8-DA06-4324-8BA8-46A6135245EF}">
      <dgm:prSet/>
      <dgm:spPr/>
    </dgm:pt>
    <dgm:pt modelId="{5403C6BD-50C6-4005-8C62-D6C85E00C9CB}" type="sibTrans" cxnId="{103444A8-DA06-4324-8BA8-46A6135245EF}">
      <dgm:prSet/>
      <dgm:spPr/>
    </dgm:pt>
    <dgm:pt modelId="{14488E42-C888-4276-9B98-A6F878003AF0}" type="pres">
      <dgm:prSet presAssocID="{ED1B15DC-6735-4DF1-B1B4-DF9D36A26E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B7AD16-13D6-460D-A470-CBEF567C0164}" type="pres">
      <dgm:prSet presAssocID="{F79A9E67-4293-4110-97C3-6A740D961023}" presName="composite" presStyleCnt="0"/>
      <dgm:spPr/>
    </dgm:pt>
    <dgm:pt modelId="{4B0EC32B-D5A6-473E-BEBB-7FFD8836392C}" type="pres">
      <dgm:prSet presAssocID="{F79A9E67-4293-4110-97C3-6A740D96102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87EA1-4FCC-4973-9121-C0BEDB7AD985}" type="pres">
      <dgm:prSet presAssocID="{F79A9E67-4293-4110-97C3-6A740D961023}" presName="parSh" presStyleLbl="node1" presStyleIdx="0" presStyleCnt="3"/>
      <dgm:spPr/>
      <dgm:t>
        <a:bodyPr/>
        <a:lstStyle/>
        <a:p>
          <a:endParaRPr lang="en-US"/>
        </a:p>
      </dgm:t>
    </dgm:pt>
    <dgm:pt modelId="{C66236BF-6832-4E34-B890-6859059232CB}" type="pres">
      <dgm:prSet presAssocID="{F79A9E67-4293-4110-97C3-6A740D961023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DCDE5-4C23-4D86-8AA2-1FB99582EE90}" type="pres">
      <dgm:prSet presAssocID="{106E5F20-597C-409C-ABDC-1CC10407479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BFB3244-D42C-4A35-BE1A-F664936699D6}" type="pres">
      <dgm:prSet presAssocID="{106E5F20-597C-409C-ABDC-1CC104074791}" presName="connTx" presStyleLbl="sibTrans2D1" presStyleIdx="0" presStyleCnt="2"/>
      <dgm:spPr/>
      <dgm:t>
        <a:bodyPr/>
        <a:lstStyle/>
        <a:p>
          <a:endParaRPr lang="en-US"/>
        </a:p>
      </dgm:t>
    </dgm:pt>
    <dgm:pt modelId="{B5A955C4-EB65-4BEF-B8FF-D4D4535F8E5C}" type="pres">
      <dgm:prSet presAssocID="{5709E870-A164-4B36-9B00-5874D448E74D}" presName="composite" presStyleCnt="0"/>
      <dgm:spPr/>
    </dgm:pt>
    <dgm:pt modelId="{DB82D6D6-6D99-4351-B468-1A9779078A81}" type="pres">
      <dgm:prSet presAssocID="{5709E870-A164-4B36-9B00-5874D448E74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85D95-3927-42D2-A9CA-3653CBBC7201}" type="pres">
      <dgm:prSet presAssocID="{5709E870-A164-4B36-9B00-5874D448E74D}" presName="parSh" presStyleLbl="node1" presStyleIdx="1" presStyleCnt="3"/>
      <dgm:spPr/>
      <dgm:t>
        <a:bodyPr/>
        <a:lstStyle/>
        <a:p>
          <a:endParaRPr lang="en-US"/>
        </a:p>
      </dgm:t>
    </dgm:pt>
    <dgm:pt modelId="{5DFD69F1-59AD-4D28-88BE-79D9A7FBEA4E}" type="pres">
      <dgm:prSet presAssocID="{5709E870-A164-4B36-9B00-5874D448E74D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E66A5-4990-45C4-B630-8302E6F903F2}" type="pres">
      <dgm:prSet presAssocID="{9D84042C-A91A-43AC-99B7-8514F6FDCAB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B9EAD7C-7A8D-402C-A6F7-14714D2E7D79}" type="pres">
      <dgm:prSet presAssocID="{9D84042C-A91A-43AC-99B7-8514F6FDCABF}" presName="connTx" presStyleLbl="sibTrans2D1" presStyleIdx="1" presStyleCnt="2"/>
      <dgm:spPr/>
      <dgm:t>
        <a:bodyPr/>
        <a:lstStyle/>
        <a:p>
          <a:endParaRPr lang="en-US"/>
        </a:p>
      </dgm:t>
    </dgm:pt>
    <dgm:pt modelId="{9CB489D1-618B-4667-8646-EF64EBE2F9F6}" type="pres">
      <dgm:prSet presAssocID="{E143C53F-9A6B-4B7B-9B07-CA0D10487B50}" presName="composite" presStyleCnt="0"/>
      <dgm:spPr/>
    </dgm:pt>
    <dgm:pt modelId="{2A2B3BFB-5620-4EE4-A644-E9FE977400BF}" type="pres">
      <dgm:prSet presAssocID="{E143C53F-9A6B-4B7B-9B07-CA0D10487B50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BD60E-978D-480A-B911-CD234BCFC11C}" type="pres">
      <dgm:prSet presAssocID="{E143C53F-9A6B-4B7B-9B07-CA0D10487B50}" presName="parSh" presStyleLbl="node1" presStyleIdx="2" presStyleCnt="3"/>
      <dgm:spPr/>
      <dgm:t>
        <a:bodyPr/>
        <a:lstStyle/>
        <a:p>
          <a:endParaRPr lang="en-US"/>
        </a:p>
      </dgm:t>
    </dgm:pt>
    <dgm:pt modelId="{76D5A250-9160-4969-BE87-F772463682F2}" type="pres">
      <dgm:prSet presAssocID="{E143C53F-9A6B-4B7B-9B07-CA0D10487B50}" presName="desTx" presStyleLbl="fgAcc1" presStyleIdx="2" presStyleCnt="3" custScaleX="110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AFBCA1-DBD7-4EA4-A956-36372C5A9B08}" srcId="{ED1B15DC-6735-4DF1-B1B4-DF9D36A26EEF}" destId="{5709E870-A164-4B36-9B00-5874D448E74D}" srcOrd="1" destOrd="0" parTransId="{509FE0D7-70C0-4462-8967-CE100A4668BB}" sibTransId="{9D84042C-A91A-43AC-99B7-8514F6FDCABF}"/>
    <dgm:cxn modelId="{EFE2AAE9-FC99-40F0-B1E9-57E692BD9672}" type="presOf" srcId="{62C97FA6-058D-4DD3-A8A6-3F0C60D67553}" destId="{C66236BF-6832-4E34-B890-6859059232CB}" srcOrd="0" destOrd="0" presId="urn:microsoft.com/office/officeart/2005/8/layout/process3"/>
    <dgm:cxn modelId="{C7A9227F-9F67-4324-85A5-F9D596B3AEDD}" srcId="{5709E870-A164-4B36-9B00-5874D448E74D}" destId="{2E51F38F-0AC9-4FC5-8E39-2A2A133E6738}" srcOrd="0" destOrd="0" parTransId="{2ACB8900-78E2-4FF0-AF9F-D39F67AE3077}" sibTransId="{F5CE3AFF-4432-4455-B6F7-515D03419A65}"/>
    <dgm:cxn modelId="{AAFE3E02-5E10-41B0-BAF4-7E458FA7BDA9}" type="presOf" srcId="{9D84042C-A91A-43AC-99B7-8514F6FDCABF}" destId="{398E66A5-4990-45C4-B630-8302E6F903F2}" srcOrd="0" destOrd="0" presId="urn:microsoft.com/office/officeart/2005/8/layout/process3"/>
    <dgm:cxn modelId="{214ED5D8-69D4-4CA5-968E-44943349F201}" type="presOf" srcId="{5709E870-A164-4B36-9B00-5874D448E74D}" destId="{A2085D95-3927-42D2-A9CA-3653CBBC7201}" srcOrd="1" destOrd="0" presId="urn:microsoft.com/office/officeart/2005/8/layout/process3"/>
    <dgm:cxn modelId="{C444212A-8ED5-43D3-BBA0-725215F4A2F9}" type="presOf" srcId="{ED1B15DC-6735-4DF1-B1B4-DF9D36A26EEF}" destId="{14488E42-C888-4276-9B98-A6F878003AF0}" srcOrd="0" destOrd="0" presId="urn:microsoft.com/office/officeart/2005/8/layout/process3"/>
    <dgm:cxn modelId="{DB219B34-32AB-4E29-B237-CF892BF90E1A}" srcId="{ED1B15DC-6735-4DF1-B1B4-DF9D36A26EEF}" destId="{E143C53F-9A6B-4B7B-9B07-CA0D10487B50}" srcOrd="2" destOrd="0" parTransId="{54F4EB0B-E636-4D63-ACDA-180D410F205F}" sibTransId="{5E082084-2B52-43FA-B109-2083FE22B937}"/>
    <dgm:cxn modelId="{6147475C-5887-46A8-80F4-C30A13B8504A}" srcId="{ED1B15DC-6735-4DF1-B1B4-DF9D36A26EEF}" destId="{F79A9E67-4293-4110-97C3-6A740D961023}" srcOrd="0" destOrd="0" parTransId="{6CEF171A-2693-4318-AD02-F423C8D636BD}" sibTransId="{106E5F20-597C-409C-ABDC-1CC104074791}"/>
    <dgm:cxn modelId="{EE77DEAA-EBED-4422-9117-10CF5E08E965}" type="presOf" srcId="{F79A9E67-4293-4110-97C3-6A740D961023}" destId="{4B0EC32B-D5A6-473E-BEBB-7FFD8836392C}" srcOrd="0" destOrd="0" presId="urn:microsoft.com/office/officeart/2005/8/layout/process3"/>
    <dgm:cxn modelId="{B725631D-0014-4431-846F-3313E186D1F0}" type="presOf" srcId="{9D84042C-A91A-43AC-99B7-8514F6FDCABF}" destId="{1B9EAD7C-7A8D-402C-A6F7-14714D2E7D79}" srcOrd="1" destOrd="0" presId="urn:microsoft.com/office/officeart/2005/8/layout/process3"/>
    <dgm:cxn modelId="{A08A98EB-DAB1-4A6F-957D-5D2AB66D7386}" type="presOf" srcId="{106E5F20-597C-409C-ABDC-1CC104074791}" destId="{DBFB3244-D42C-4A35-BE1A-F664936699D6}" srcOrd="1" destOrd="0" presId="urn:microsoft.com/office/officeart/2005/8/layout/process3"/>
    <dgm:cxn modelId="{EFBEAEBB-CCBA-4C81-8378-F4F55223B1BF}" type="presOf" srcId="{E143C53F-9A6B-4B7B-9B07-CA0D10487B50}" destId="{2DABD60E-978D-480A-B911-CD234BCFC11C}" srcOrd="1" destOrd="0" presId="urn:microsoft.com/office/officeart/2005/8/layout/process3"/>
    <dgm:cxn modelId="{6158F5A2-28E3-4A0C-A29B-3F8BA38B078A}" srcId="{F79A9E67-4293-4110-97C3-6A740D961023}" destId="{62C97FA6-058D-4DD3-A8A6-3F0C60D67553}" srcOrd="0" destOrd="0" parTransId="{EE05514E-6CC9-489F-B2A6-D46E41AE8A4B}" sibTransId="{FE40013E-1AB2-49C8-BCF9-4B861E88678A}"/>
    <dgm:cxn modelId="{103444A8-DA06-4324-8BA8-46A6135245EF}" srcId="{5709E870-A164-4B36-9B00-5874D448E74D}" destId="{9CE72383-4B0B-4269-8E7C-F4AE74A7FC2B}" srcOrd="1" destOrd="0" parTransId="{5C78F443-9EB6-4C87-94D1-5D12E18167BB}" sibTransId="{5403C6BD-50C6-4005-8C62-D6C85E00C9CB}"/>
    <dgm:cxn modelId="{94397FF8-747B-4EF8-8AE1-D28A57EA41B5}" type="presOf" srcId="{F79A9E67-4293-4110-97C3-6A740D961023}" destId="{31A87EA1-4FCC-4973-9121-C0BEDB7AD985}" srcOrd="1" destOrd="0" presId="urn:microsoft.com/office/officeart/2005/8/layout/process3"/>
    <dgm:cxn modelId="{3B775393-60E2-42CE-83C6-B66BEECDF83F}" type="presOf" srcId="{5709E870-A164-4B36-9B00-5874D448E74D}" destId="{DB82D6D6-6D99-4351-B468-1A9779078A81}" srcOrd="0" destOrd="0" presId="urn:microsoft.com/office/officeart/2005/8/layout/process3"/>
    <dgm:cxn modelId="{E10921E1-388F-41CE-98D1-0252CFF099F4}" srcId="{E143C53F-9A6B-4B7B-9B07-CA0D10487B50}" destId="{BD8B88A3-5E48-41A6-9D8C-2F38186AE231}" srcOrd="0" destOrd="0" parTransId="{7B2EC8DB-DCF0-4091-A56D-D9174B8B686F}" sibTransId="{CB4ED279-064E-4E55-B596-A2F5EA3A9020}"/>
    <dgm:cxn modelId="{E93D42F0-5E3E-41D2-B0AA-758BCC5B6BDA}" type="presOf" srcId="{BD8B88A3-5E48-41A6-9D8C-2F38186AE231}" destId="{76D5A250-9160-4969-BE87-F772463682F2}" srcOrd="0" destOrd="0" presId="urn:microsoft.com/office/officeart/2005/8/layout/process3"/>
    <dgm:cxn modelId="{76AA6EB0-2BDD-457F-B3F1-FF8161C8B826}" type="presOf" srcId="{9CE72383-4B0B-4269-8E7C-F4AE74A7FC2B}" destId="{5DFD69F1-59AD-4D28-88BE-79D9A7FBEA4E}" srcOrd="0" destOrd="1" presId="urn:microsoft.com/office/officeart/2005/8/layout/process3"/>
    <dgm:cxn modelId="{A4987FE0-CE86-48F6-8DF4-CC150AB67FA8}" type="presOf" srcId="{106E5F20-597C-409C-ABDC-1CC104074791}" destId="{96EDCDE5-4C23-4D86-8AA2-1FB99582EE90}" srcOrd="0" destOrd="0" presId="urn:microsoft.com/office/officeart/2005/8/layout/process3"/>
    <dgm:cxn modelId="{E7E9D1AA-BAA8-4781-B9C4-5539E27D6024}" srcId="{F79A9E67-4293-4110-97C3-6A740D961023}" destId="{70DA0DD4-2316-49D9-B249-CA3DE6551E73}" srcOrd="1" destOrd="0" parTransId="{24BBB39D-6BDF-45A6-844D-D98EA5139848}" sibTransId="{2F77A1EA-5F70-4654-B92C-54A6D305BC05}"/>
    <dgm:cxn modelId="{F09DB7C1-0F7F-42C7-8CA0-0DE0FDC32320}" type="presOf" srcId="{2E51F38F-0AC9-4FC5-8E39-2A2A133E6738}" destId="{5DFD69F1-59AD-4D28-88BE-79D9A7FBEA4E}" srcOrd="0" destOrd="0" presId="urn:microsoft.com/office/officeart/2005/8/layout/process3"/>
    <dgm:cxn modelId="{03860435-0D45-4514-84F2-F61621C72B7F}" type="presOf" srcId="{E143C53F-9A6B-4B7B-9B07-CA0D10487B50}" destId="{2A2B3BFB-5620-4EE4-A644-E9FE977400BF}" srcOrd="0" destOrd="0" presId="urn:microsoft.com/office/officeart/2005/8/layout/process3"/>
    <dgm:cxn modelId="{D6A41D26-300D-4065-9F2B-C4F21839F013}" type="presOf" srcId="{70DA0DD4-2316-49D9-B249-CA3DE6551E73}" destId="{C66236BF-6832-4E34-B890-6859059232CB}" srcOrd="0" destOrd="1" presId="urn:microsoft.com/office/officeart/2005/8/layout/process3"/>
    <dgm:cxn modelId="{24D5E0B0-4BA9-499A-80E2-659A19C83960}" type="presParOf" srcId="{14488E42-C888-4276-9B98-A6F878003AF0}" destId="{84B7AD16-13D6-460D-A470-CBEF567C0164}" srcOrd="0" destOrd="0" presId="urn:microsoft.com/office/officeart/2005/8/layout/process3"/>
    <dgm:cxn modelId="{E1A951FF-F3AC-4411-8C5F-2C838DF57EA2}" type="presParOf" srcId="{84B7AD16-13D6-460D-A470-CBEF567C0164}" destId="{4B0EC32B-D5A6-473E-BEBB-7FFD8836392C}" srcOrd="0" destOrd="0" presId="urn:microsoft.com/office/officeart/2005/8/layout/process3"/>
    <dgm:cxn modelId="{EB6E2468-A281-4CE6-AD0A-6B96F7752E11}" type="presParOf" srcId="{84B7AD16-13D6-460D-A470-CBEF567C0164}" destId="{31A87EA1-4FCC-4973-9121-C0BEDB7AD985}" srcOrd="1" destOrd="0" presId="urn:microsoft.com/office/officeart/2005/8/layout/process3"/>
    <dgm:cxn modelId="{D89000F7-F67B-4B47-B4C9-D6FD66C5D7FB}" type="presParOf" srcId="{84B7AD16-13D6-460D-A470-CBEF567C0164}" destId="{C66236BF-6832-4E34-B890-6859059232CB}" srcOrd="2" destOrd="0" presId="urn:microsoft.com/office/officeart/2005/8/layout/process3"/>
    <dgm:cxn modelId="{86D3E29C-E33F-4BFD-B5FB-D49B0F609535}" type="presParOf" srcId="{14488E42-C888-4276-9B98-A6F878003AF0}" destId="{96EDCDE5-4C23-4D86-8AA2-1FB99582EE90}" srcOrd="1" destOrd="0" presId="urn:microsoft.com/office/officeart/2005/8/layout/process3"/>
    <dgm:cxn modelId="{52AC8093-C09D-41BC-B620-88F031E6BBAA}" type="presParOf" srcId="{96EDCDE5-4C23-4D86-8AA2-1FB99582EE90}" destId="{DBFB3244-D42C-4A35-BE1A-F664936699D6}" srcOrd="0" destOrd="0" presId="urn:microsoft.com/office/officeart/2005/8/layout/process3"/>
    <dgm:cxn modelId="{00FA8812-50B2-453C-9CDE-DD0D62A2696D}" type="presParOf" srcId="{14488E42-C888-4276-9B98-A6F878003AF0}" destId="{B5A955C4-EB65-4BEF-B8FF-D4D4535F8E5C}" srcOrd="2" destOrd="0" presId="urn:microsoft.com/office/officeart/2005/8/layout/process3"/>
    <dgm:cxn modelId="{A762B612-D7DB-473E-86D8-4BF634BFF1B3}" type="presParOf" srcId="{B5A955C4-EB65-4BEF-B8FF-D4D4535F8E5C}" destId="{DB82D6D6-6D99-4351-B468-1A9779078A81}" srcOrd="0" destOrd="0" presId="urn:microsoft.com/office/officeart/2005/8/layout/process3"/>
    <dgm:cxn modelId="{B029E653-777A-41A1-AD79-70A1FCEADAAC}" type="presParOf" srcId="{B5A955C4-EB65-4BEF-B8FF-D4D4535F8E5C}" destId="{A2085D95-3927-42D2-A9CA-3653CBBC7201}" srcOrd="1" destOrd="0" presId="urn:microsoft.com/office/officeart/2005/8/layout/process3"/>
    <dgm:cxn modelId="{137A7D8C-05E0-4752-B9C1-5DE2A90A4E3C}" type="presParOf" srcId="{B5A955C4-EB65-4BEF-B8FF-D4D4535F8E5C}" destId="{5DFD69F1-59AD-4D28-88BE-79D9A7FBEA4E}" srcOrd="2" destOrd="0" presId="urn:microsoft.com/office/officeart/2005/8/layout/process3"/>
    <dgm:cxn modelId="{6002F1C1-E4F3-4B39-B7E1-1876DC625272}" type="presParOf" srcId="{14488E42-C888-4276-9B98-A6F878003AF0}" destId="{398E66A5-4990-45C4-B630-8302E6F903F2}" srcOrd="3" destOrd="0" presId="urn:microsoft.com/office/officeart/2005/8/layout/process3"/>
    <dgm:cxn modelId="{8CB52BDF-E395-41A2-B057-478716B61CB2}" type="presParOf" srcId="{398E66A5-4990-45C4-B630-8302E6F903F2}" destId="{1B9EAD7C-7A8D-402C-A6F7-14714D2E7D79}" srcOrd="0" destOrd="0" presId="urn:microsoft.com/office/officeart/2005/8/layout/process3"/>
    <dgm:cxn modelId="{C515E2DD-9342-45F0-A5E3-4F260955F48E}" type="presParOf" srcId="{14488E42-C888-4276-9B98-A6F878003AF0}" destId="{9CB489D1-618B-4667-8646-EF64EBE2F9F6}" srcOrd="4" destOrd="0" presId="urn:microsoft.com/office/officeart/2005/8/layout/process3"/>
    <dgm:cxn modelId="{A1A2BD19-27CC-446B-8581-7DAE532065CE}" type="presParOf" srcId="{9CB489D1-618B-4667-8646-EF64EBE2F9F6}" destId="{2A2B3BFB-5620-4EE4-A644-E9FE977400BF}" srcOrd="0" destOrd="0" presId="urn:microsoft.com/office/officeart/2005/8/layout/process3"/>
    <dgm:cxn modelId="{8DD5A5E5-F93D-4FEF-A7CA-12BBAEB0A1E2}" type="presParOf" srcId="{9CB489D1-618B-4667-8646-EF64EBE2F9F6}" destId="{2DABD60E-978D-480A-B911-CD234BCFC11C}" srcOrd="1" destOrd="0" presId="urn:microsoft.com/office/officeart/2005/8/layout/process3"/>
    <dgm:cxn modelId="{7A8EBA7E-4659-4DCA-AA3D-35E1050465D9}" type="presParOf" srcId="{9CB489D1-618B-4667-8646-EF64EBE2F9F6}" destId="{76D5A250-9160-4969-BE87-F772463682F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24353F-DBA7-46D6-B7E6-332A76390079}" type="doc">
      <dgm:prSet loTypeId="urn:microsoft.com/office/officeart/2005/8/layout/chart3" loCatId="cycle" qsTypeId="urn:microsoft.com/office/officeart/2005/8/quickstyle/simple5" qsCatId="simple" csTypeId="urn:microsoft.com/office/officeart/2005/8/colors/accent1_2" csCatId="accent1" phldr="1"/>
      <dgm:spPr/>
    </dgm:pt>
    <dgm:pt modelId="{A545FE44-9086-4157-BBB6-A4B888A4DF84}">
      <dgm:prSet phldrT="[Text]"/>
      <dgm:spPr>
        <a:solidFill>
          <a:srgbClr val="FFC931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Instructor and Course Expectations</a:t>
          </a:r>
          <a:endParaRPr lang="en-US" b="1" dirty="0">
            <a:solidFill>
              <a:schemeClr val="tx1"/>
            </a:solidFill>
          </a:endParaRPr>
        </a:p>
      </dgm:t>
    </dgm:pt>
    <dgm:pt modelId="{C3C93AAC-70B4-451D-9F0E-94496E325F05}" type="parTrans" cxnId="{AE8F2787-05B9-4F5A-B5F2-4D0E55CE742A}">
      <dgm:prSet/>
      <dgm:spPr/>
      <dgm:t>
        <a:bodyPr/>
        <a:lstStyle/>
        <a:p>
          <a:endParaRPr lang="en-US"/>
        </a:p>
      </dgm:t>
    </dgm:pt>
    <dgm:pt modelId="{785DCCB3-F797-4A0D-B875-C3D65FFC1D30}" type="sibTrans" cxnId="{AE8F2787-05B9-4F5A-B5F2-4D0E55CE742A}">
      <dgm:prSet/>
      <dgm:spPr/>
      <dgm:t>
        <a:bodyPr/>
        <a:lstStyle/>
        <a:p>
          <a:endParaRPr lang="en-US"/>
        </a:p>
      </dgm:t>
    </dgm:pt>
    <dgm:pt modelId="{912B1784-695B-4717-B615-430398D344C0}">
      <dgm:prSet phldrT="[Text]"/>
      <dgm:spPr>
        <a:solidFill>
          <a:srgbClr val="FFC931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Student Responsibilities</a:t>
          </a:r>
          <a:endParaRPr lang="en-US" b="1" dirty="0">
            <a:solidFill>
              <a:schemeClr val="tx1"/>
            </a:solidFill>
          </a:endParaRPr>
        </a:p>
      </dgm:t>
    </dgm:pt>
    <dgm:pt modelId="{C9702325-624C-49C3-809B-955970A9D5BE}" type="parTrans" cxnId="{0609585C-D40B-40A8-8318-FDBFB78CB8C4}">
      <dgm:prSet/>
      <dgm:spPr/>
      <dgm:t>
        <a:bodyPr/>
        <a:lstStyle/>
        <a:p>
          <a:endParaRPr lang="en-US"/>
        </a:p>
      </dgm:t>
    </dgm:pt>
    <dgm:pt modelId="{898EAE65-FD2C-43D5-B611-D6E4D6A93471}" type="sibTrans" cxnId="{0609585C-D40B-40A8-8318-FDBFB78CB8C4}">
      <dgm:prSet/>
      <dgm:spPr/>
      <dgm:t>
        <a:bodyPr/>
        <a:lstStyle/>
        <a:p>
          <a:endParaRPr lang="en-US"/>
        </a:p>
      </dgm:t>
    </dgm:pt>
    <dgm:pt modelId="{03CEC2EC-FBFB-46F9-B7FA-AF5A839DCAA2}">
      <dgm:prSet phldrT="[Text]"/>
      <dgm:spPr>
        <a:solidFill>
          <a:srgbClr val="FFC931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Consistency</a:t>
          </a:r>
          <a:endParaRPr lang="en-US" b="1" dirty="0">
            <a:solidFill>
              <a:schemeClr val="tx1"/>
            </a:solidFill>
          </a:endParaRPr>
        </a:p>
      </dgm:t>
    </dgm:pt>
    <dgm:pt modelId="{50B228F1-E64C-411C-BF20-D717C32F7318}" type="parTrans" cxnId="{742EF1EE-91E8-41A4-881C-28D3D3914A13}">
      <dgm:prSet/>
      <dgm:spPr/>
      <dgm:t>
        <a:bodyPr/>
        <a:lstStyle/>
        <a:p>
          <a:endParaRPr lang="en-US"/>
        </a:p>
      </dgm:t>
    </dgm:pt>
    <dgm:pt modelId="{2F527E1A-3C3E-4EB9-B832-7AEE4E22A194}" type="sibTrans" cxnId="{742EF1EE-91E8-41A4-881C-28D3D3914A13}">
      <dgm:prSet/>
      <dgm:spPr/>
      <dgm:t>
        <a:bodyPr/>
        <a:lstStyle/>
        <a:p>
          <a:endParaRPr lang="en-US"/>
        </a:p>
      </dgm:t>
    </dgm:pt>
    <dgm:pt modelId="{A7E08006-FC46-4732-9A19-FD809E5CCF59}" type="pres">
      <dgm:prSet presAssocID="{0824353F-DBA7-46D6-B7E6-332A76390079}" presName="compositeShape" presStyleCnt="0">
        <dgm:presLayoutVars>
          <dgm:chMax val="7"/>
          <dgm:dir/>
          <dgm:resizeHandles val="exact"/>
        </dgm:presLayoutVars>
      </dgm:prSet>
      <dgm:spPr/>
    </dgm:pt>
    <dgm:pt modelId="{4FC861DD-71A1-4A7C-B6E5-73CF814C5623}" type="pres">
      <dgm:prSet presAssocID="{0824353F-DBA7-46D6-B7E6-332A76390079}" presName="wedge1" presStyleLbl="node1" presStyleIdx="0" presStyleCnt="3" custLinFactNeighborX="-5324" custLinFactNeighborY="3091"/>
      <dgm:spPr/>
      <dgm:t>
        <a:bodyPr/>
        <a:lstStyle/>
        <a:p>
          <a:endParaRPr lang="en-US"/>
        </a:p>
      </dgm:t>
    </dgm:pt>
    <dgm:pt modelId="{B49ABEC8-93BD-4D91-AEDE-76AE11902616}" type="pres">
      <dgm:prSet presAssocID="{0824353F-DBA7-46D6-B7E6-332A7639007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48DB4-5742-41D5-A12A-2FBDAEFE1ED8}" type="pres">
      <dgm:prSet presAssocID="{0824353F-DBA7-46D6-B7E6-332A76390079}" presName="wedge2" presStyleLbl="node1" presStyleIdx="1" presStyleCnt="3"/>
      <dgm:spPr/>
      <dgm:t>
        <a:bodyPr/>
        <a:lstStyle/>
        <a:p>
          <a:endParaRPr lang="en-US"/>
        </a:p>
      </dgm:t>
    </dgm:pt>
    <dgm:pt modelId="{AC99F480-F4E6-4C44-821B-BB07DE652BB6}" type="pres">
      <dgm:prSet presAssocID="{0824353F-DBA7-46D6-B7E6-332A7639007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91453-3573-4E9E-98D3-471535697DE8}" type="pres">
      <dgm:prSet presAssocID="{0824353F-DBA7-46D6-B7E6-332A76390079}" presName="wedge3" presStyleLbl="node1" presStyleIdx="2" presStyleCnt="3"/>
      <dgm:spPr/>
      <dgm:t>
        <a:bodyPr/>
        <a:lstStyle/>
        <a:p>
          <a:endParaRPr lang="en-US"/>
        </a:p>
      </dgm:t>
    </dgm:pt>
    <dgm:pt modelId="{67204E3F-5406-4592-ADE4-AAA5B8F9FE92}" type="pres">
      <dgm:prSet presAssocID="{0824353F-DBA7-46D6-B7E6-332A7639007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748DD1-A107-41D9-B11E-A3A1689C494E}" type="presOf" srcId="{0824353F-DBA7-46D6-B7E6-332A76390079}" destId="{A7E08006-FC46-4732-9A19-FD809E5CCF59}" srcOrd="0" destOrd="0" presId="urn:microsoft.com/office/officeart/2005/8/layout/chart3"/>
    <dgm:cxn modelId="{3DBFDCB8-C8A9-4E35-B868-B15BD1C80134}" type="presOf" srcId="{912B1784-695B-4717-B615-430398D344C0}" destId="{AC99F480-F4E6-4C44-821B-BB07DE652BB6}" srcOrd="1" destOrd="0" presId="urn:microsoft.com/office/officeart/2005/8/layout/chart3"/>
    <dgm:cxn modelId="{AE8F2787-05B9-4F5A-B5F2-4D0E55CE742A}" srcId="{0824353F-DBA7-46D6-B7E6-332A76390079}" destId="{A545FE44-9086-4157-BBB6-A4B888A4DF84}" srcOrd="0" destOrd="0" parTransId="{C3C93AAC-70B4-451D-9F0E-94496E325F05}" sibTransId="{785DCCB3-F797-4A0D-B875-C3D65FFC1D30}"/>
    <dgm:cxn modelId="{742EF1EE-91E8-41A4-881C-28D3D3914A13}" srcId="{0824353F-DBA7-46D6-B7E6-332A76390079}" destId="{03CEC2EC-FBFB-46F9-B7FA-AF5A839DCAA2}" srcOrd="2" destOrd="0" parTransId="{50B228F1-E64C-411C-BF20-D717C32F7318}" sibTransId="{2F527E1A-3C3E-4EB9-B832-7AEE4E22A194}"/>
    <dgm:cxn modelId="{608A9CB0-02A1-4A57-B2A7-008C1F774EAD}" type="presOf" srcId="{A545FE44-9086-4157-BBB6-A4B888A4DF84}" destId="{B49ABEC8-93BD-4D91-AEDE-76AE11902616}" srcOrd="1" destOrd="0" presId="urn:microsoft.com/office/officeart/2005/8/layout/chart3"/>
    <dgm:cxn modelId="{C2BDB262-1627-45A0-B542-737A3B00468E}" type="presOf" srcId="{03CEC2EC-FBFB-46F9-B7FA-AF5A839DCAA2}" destId="{67204E3F-5406-4592-ADE4-AAA5B8F9FE92}" srcOrd="1" destOrd="0" presId="urn:microsoft.com/office/officeart/2005/8/layout/chart3"/>
    <dgm:cxn modelId="{992E1DA2-C9F1-487E-B38A-ACAA6DAD6399}" type="presOf" srcId="{A545FE44-9086-4157-BBB6-A4B888A4DF84}" destId="{4FC861DD-71A1-4A7C-B6E5-73CF814C5623}" srcOrd="0" destOrd="0" presId="urn:microsoft.com/office/officeart/2005/8/layout/chart3"/>
    <dgm:cxn modelId="{276AA9DF-1799-4F5C-BB24-26FDD58FB742}" type="presOf" srcId="{03CEC2EC-FBFB-46F9-B7FA-AF5A839DCAA2}" destId="{E9191453-3573-4E9E-98D3-471535697DE8}" srcOrd="0" destOrd="0" presId="urn:microsoft.com/office/officeart/2005/8/layout/chart3"/>
    <dgm:cxn modelId="{72FD977A-7287-4D2D-B9F9-E4B74142BF6D}" type="presOf" srcId="{912B1784-695B-4717-B615-430398D344C0}" destId="{6F748DB4-5742-41D5-A12A-2FBDAEFE1ED8}" srcOrd="0" destOrd="0" presId="urn:microsoft.com/office/officeart/2005/8/layout/chart3"/>
    <dgm:cxn modelId="{0609585C-D40B-40A8-8318-FDBFB78CB8C4}" srcId="{0824353F-DBA7-46D6-B7E6-332A76390079}" destId="{912B1784-695B-4717-B615-430398D344C0}" srcOrd="1" destOrd="0" parTransId="{C9702325-624C-49C3-809B-955970A9D5BE}" sibTransId="{898EAE65-FD2C-43D5-B611-D6E4D6A93471}"/>
    <dgm:cxn modelId="{1DC3746D-BC7D-46A0-837E-6C20CF54C245}" type="presParOf" srcId="{A7E08006-FC46-4732-9A19-FD809E5CCF59}" destId="{4FC861DD-71A1-4A7C-B6E5-73CF814C5623}" srcOrd="0" destOrd="0" presId="urn:microsoft.com/office/officeart/2005/8/layout/chart3"/>
    <dgm:cxn modelId="{DDF007B5-8ADB-4801-9A1B-48564346C1CE}" type="presParOf" srcId="{A7E08006-FC46-4732-9A19-FD809E5CCF59}" destId="{B49ABEC8-93BD-4D91-AEDE-76AE11902616}" srcOrd="1" destOrd="0" presId="urn:microsoft.com/office/officeart/2005/8/layout/chart3"/>
    <dgm:cxn modelId="{ED154C20-D69F-4ABF-9CB3-215A6705DC5B}" type="presParOf" srcId="{A7E08006-FC46-4732-9A19-FD809E5CCF59}" destId="{6F748DB4-5742-41D5-A12A-2FBDAEFE1ED8}" srcOrd="2" destOrd="0" presId="urn:microsoft.com/office/officeart/2005/8/layout/chart3"/>
    <dgm:cxn modelId="{84E36A75-BBA8-4863-8CA5-78E118CAE194}" type="presParOf" srcId="{A7E08006-FC46-4732-9A19-FD809E5CCF59}" destId="{AC99F480-F4E6-4C44-821B-BB07DE652BB6}" srcOrd="3" destOrd="0" presId="urn:microsoft.com/office/officeart/2005/8/layout/chart3"/>
    <dgm:cxn modelId="{B109BEEC-32CD-4727-BB07-51033327EEE0}" type="presParOf" srcId="{A7E08006-FC46-4732-9A19-FD809E5CCF59}" destId="{E9191453-3573-4E9E-98D3-471535697DE8}" srcOrd="4" destOrd="0" presId="urn:microsoft.com/office/officeart/2005/8/layout/chart3"/>
    <dgm:cxn modelId="{C49D2F5E-2064-40CE-B0C5-915F30224AF7}" type="presParOf" srcId="{A7E08006-FC46-4732-9A19-FD809E5CCF59}" destId="{67204E3F-5406-4592-ADE4-AAA5B8F9FE92}" srcOrd="5" destOrd="0" presId="urn:microsoft.com/office/officeart/2005/8/layout/chart3"/>
  </dgm:cxnLst>
  <dgm:bg>
    <a:solidFill>
      <a:srgbClr val="00843D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4DC60B-C0B2-41FB-B831-68FF5E1A41AB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0241A4-903D-448E-82AD-05C923101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20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A80F2C-8549-460A-B48D-793930386557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13E147C-94D1-461F-9DE7-AC5377351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7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147C-94D1-461F-9DE7-AC5377351B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82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147C-94D1-461F-9DE7-AC5377351B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67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147C-94D1-461F-9DE7-AC5377351B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62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147C-94D1-461F-9DE7-AC5377351B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99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147C-94D1-461F-9DE7-AC5377351B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9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626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147C-94D1-461F-9DE7-AC5377351BDD}" type="slidenum">
              <a:rPr lang="en-US" smtClean="0"/>
              <a:t>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01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626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147C-94D1-461F-9DE7-AC5377351BDD}" type="slidenum">
              <a:rPr lang="en-US" smtClean="0"/>
              <a:t>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39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147C-94D1-461F-9DE7-AC5377351BDD}" type="slidenum">
              <a:rPr lang="en-US" smtClean="0"/>
              <a:t>21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26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626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147C-94D1-461F-9DE7-AC5377351BDD}" type="slidenum">
              <a:rPr lang="en-US" smtClean="0"/>
              <a:t>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20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147C-94D1-461F-9DE7-AC5377351B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36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147C-94D1-461F-9DE7-AC5377351B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76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44861"/>
            <a:ext cx="5608320" cy="4013339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147C-94D1-461F-9DE7-AC5377351B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79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626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147C-94D1-461F-9DE7-AC5377351BDD}" type="slidenum">
              <a:rPr lang="en-US" smtClean="0"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7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626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147C-94D1-461F-9DE7-AC5377351BDD}" type="slidenum">
              <a:rPr lang="en-US" smtClean="0"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52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626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147C-94D1-461F-9DE7-AC5377351BDD}" type="slidenum">
              <a:rPr lang="en-US" smtClean="0"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37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147C-94D1-461F-9DE7-AC5377351BDD}" type="slidenum">
              <a:rPr lang="en-US" smtClean="0"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52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626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147C-94D1-461F-9DE7-AC5377351BDD}" type="slidenum">
              <a:rPr lang="en-US" smtClean="0"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95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147C-94D1-461F-9DE7-AC5377351B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2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WU-Flyer-Template_2014_generic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824"/>
            <a:ext cx="9144000" cy="71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0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9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WU-Flyer-Template_2014_generic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824"/>
            <a:ext cx="9144000" cy="71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9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8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WU-Flyer-Template_2014_generic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824"/>
            <a:ext cx="9144000" cy="71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42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8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9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0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WU-Flyer-Template_2014_generic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824"/>
            <a:ext cx="9144000" cy="71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0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3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2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WU-Flyer-Template_2014_generic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824"/>
            <a:ext cx="9144000" cy="71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3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uedtech.wufoo.com/forms/zlnd1gg0iq8s4z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436" y="1892302"/>
            <a:ext cx="6688832" cy="1962149"/>
          </a:xfrm>
        </p:spPr>
        <p:txBody>
          <a:bodyPr>
            <a:normAutofit/>
          </a:bodyPr>
          <a:lstStyle/>
          <a:p>
            <a:r>
              <a:rPr lang="en-US" sz="4050" b="1" dirty="0">
                <a:solidFill>
                  <a:srgbClr val="007C36"/>
                </a:solidFill>
              </a:rPr>
              <a:t>Beyond Big Brother: </a:t>
            </a:r>
            <a:r>
              <a:rPr lang="en-US" sz="4050" b="1" dirty="0" smtClean="0">
                <a:solidFill>
                  <a:srgbClr val="007C36"/>
                </a:solidFill>
              </a:rPr>
              <a:t/>
            </a:r>
            <a:br>
              <a:rPr lang="en-US" sz="4050" b="1" dirty="0" smtClean="0">
                <a:solidFill>
                  <a:srgbClr val="007C36"/>
                </a:solidFill>
              </a:rPr>
            </a:br>
            <a:r>
              <a:rPr lang="en-US" sz="4050" b="1" dirty="0" smtClean="0">
                <a:solidFill>
                  <a:srgbClr val="007C36"/>
                </a:solidFill>
              </a:rPr>
              <a:t>A </a:t>
            </a:r>
            <a:r>
              <a:rPr lang="en-US" sz="4050" b="1" dirty="0">
                <a:solidFill>
                  <a:srgbClr val="007C36"/>
                </a:solidFill>
              </a:rPr>
              <a:t>Proactive Approach to </a:t>
            </a:r>
            <a:r>
              <a:rPr lang="en-US" sz="4050" b="1" dirty="0" smtClean="0">
                <a:solidFill>
                  <a:srgbClr val="007C36"/>
                </a:solidFill>
              </a:rPr>
              <a:t/>
            </a:r>
            <a:br>
              <a:rPr lang="en-US" sz="4050" b="1" dirty="0" smtClean="0">
                <a:solidFill>
                  <a:srgbClr val="007C36"/>
                </a:solidFill>
              </a:rPr>
            </a:br>
            <a:r>
              <a:rPr lang="en-US" sz="4050" b="1" dirty="0" smtClean="0">
                <a:solidFill>
                  <a:srgbClr val="007C36"/>
                </a:solidFill>
              </a:rPr>
              <a:t>Online Course </a:t>
            </a:r>
            <a:r>
              <a:rPr lang="en-US" sz="4050" b="1" dirty="0">
                <a:solidFill>
                  <a:srgbClr val="007C36"/>
                </a:solidFill>
              </a:rPr>
              <a:t>Evaluation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4300246"/>
            <a:ext cx="5240735" cy="59560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Kelly Winchell, josh Ruggiero, </a:t>
            </a:r>
            <a:r>
              <a:rPr lang="en-US" dirty="0" err="1" smtClean="0"/>
              <a:t>sherri</a:t>
            </a:r>
            <a:r>
              <a:rPr lang="en-US" dirty="0" smtClean="0"/>
              <a:t> </a:t>
            </a:r>
            <a:r>
              <a:rPr lang="en-US" dirty="0" err="1" smtClean="0"/>
              <a:t>strobel</a:t>
            </a:r>
            <a:r>
              <a:rPr lang="en-US" dirty="0" smtClean="0"/>
              <a:t>, dr. sherry </a:t>
            </a:r>
            <a:r>
              <a:rPr lang="en-US" dirty="0" err="1" smtClean="0"/>
              <a:t>scanlon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78" y="245327"/>
            <a:ext cx="7525641" cy="581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C36"/>
                </a:solidFill>
              </a:rPr>
              <a:t>Observations of </a:t>
            </a:r>
            <a:br>
              <a:rPr lang="en-US" dirty="0" smtClean="0">
                <a:solidFill>
                  <a:srgbClr val="007C36"/>
                </a:solidFill>
              </a:rPr>
            </a:br>
            <a:r>
              <a:rPr lang="en-US" dirty="0" smtClean="0">
                <a:solidFill>
                  <a:srgbClr val="007C36"/>
                </a:solidFill>
              </a:rPr>
              <a:t>Online Courses</a:t>
            </a:r>
            <a:endParaRPr lang="en-US" dirty="0">
              <a:solidFill>
                <a:srgbClr val="007C3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100" dirty="0" smtClean="0"/>
              <a:t> Announcements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 smtClean="0"/>
              <a:t> Syllabus/Faculty Contact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 smtClean="0"/>
              <a:t> Grade Center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 smtClean="0"/>
              <a:t> Videos = Kaltura/Collaborate Sessions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/>
              <a:t> </a:t>
            </a:r>
            <a:r>
              <a:rPr lang="en-US" sz="2100" dirty="0" smtClean="0"/>
              <a:t>Feedback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/>
              <a:t> </a:t>
            </a:r>
            <a:r>
              <a:rPr lang="en-US" sz="2100" dirty="0" smtClean="0"/>
              <a:t>Reviews provide a “snapshot” of each course. (Before the start of course / midpoint / weekly – structured to meet the needs of the Chair)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/>
              <a:t> </a:t>
            </a:r>
            <a:r>
              <a:rPr lang="en-US" sz="2100" dirty="0" smtClean="0"/>
              <a:t>High Tech / High Touch</a:t>
            </a:r>
            <a:endParaRPr lang="en-US" sz="2100" dirty="0"/>
          </a:p>
          <a:p>
            <a:pPr>
              <a:buFont typeface="Arial" panose="020B0604020202020204" pitchFamily="34" charset="0"/>
              <a:buChar char="•"/>
            </a:pPr>
            <a:endParaRPr lang="en-US" sz="2100" dirty="0"/>
          </a:p>
          <a:p>
            <a:pPr>
              <a:buFont typeface="Arial" panose="020B0604020202020204" pitchFamily="34" charset="0"/>
              <a:buChar char="•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7778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0" y="0"/>
            <a:ext cx="7772400" cy="60116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977053" y="5642362"/>
            <a:ext cx="217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Link to Wufoo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6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C36"/>
                </a:solidFill>
              </a:rPr>
              <a:t>How do we use this information?</a:t>
            </a:r>
            <a:endParaRPr lang="en-US" dirty="0">
              <a:solidFill>
                <a:srgbClr val="007C36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831970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83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851555" y="637911"/>
            <a:ext cx="7847966" cy="109348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C36"/>
                </a:solidFill>
              </a:rPr>
              <a:t>Additional Responsibilities</a:t>
            </a:r>
            <a:endParaRPr lang="en-US" dirty="0">
              <a:solidFill>
                <a:srgbClr val="007C36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590137" y="1798134"/>
            <a:ext cx="4637723" cy="4171452"/>
            <a:chOff x="131806" y="558113"/>
            <a:chExt cx="5748211" cy="5776784"/>
          </a:xfrm>
        </p:grpSpPr>
        <p:sp>
          <p:nvSpPr>
            <p:cNvPr id="22" name="Hexagon 21"/>
            <p:cNvSpPr/>
            <p:nvPr/>
          </p:nvSpPr>
          <p:spPr>
            <a:xfrm>
              <a:off x="1471577" y="1617891"/>
              <a:ext cx="932359" cy="770045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3" name="Group 22" descr="Hexagon Radial" title="SmartArt"/>
            <p:cNvGrpSpPr/>
            <p:nvPr/>
          </p:nvGrpSpPr>
          <p:grpSpPr>
            <a:xfrm>
              <a:off x="131806" y="558113"/>
              <a:ext cx="5748211" cy="5776784"/>
              <a:chOff x="5388228" y="533400"/>
              <a:chExt cx="5450966" cy="5714999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6941754" y="2377059"/>
                <a:ext cx="2343370" cy="2027110"/>
              </a:xfrm>
              <a:custGeom>
                <a:avLst/>
                <a:gdLst>
                  <a:gd name="connsiteX0" fmla="*/ 0 w 2343370"/>
                  <a:gd name="connsiteY0" fmla="*/ 1013555 h 2027110"/>
                  <a:gd name="connsiteX1" fmla="*/ 579145 w 2343370"/>
                  <a:gd name="connsiteY1" fmla="*/ 0 h 2027110"/>
                  <a:gd name="connsiteX2" fmla="*/ 1764225 w 2343370"/>
                  <a:gd name="connsiteY2" fmla="*/ 0 h 2027110"/>
                  <a:gd name="connsiteX3" fmla="*/ 2343370 w 2343370"/>
                  <a:gd name="connsiteY3" fmla="*/ 1013555 h 2027110"/>
                  <a:gd name="connsiteX4" fmla="*/ 1764225 w 2343370"/>
                  <a:gd name="connsiteY4" fmla="*/ 2027110 h 2027110"/>
                  <a:gd name="connsiteX5" fmla="*/ 579145 w 2343370"/>
                  <a:gd name="connsiteY5" fmla="*/ 2027110 h 2027110"/>
                  <a:gd name="connsiteX6" fmla="*/ 0 w 2343370"/>
                  <a:gd name="connsiteY6" fmla="*/ 1013555 h 20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43370" h="2027110">
                    <a:moveTo>
                      <a:pt x="0" y="1013555"/>
                    </a:moveTo>
                    <a:lnTo>
                      <a:pt x="579145" y="0"/>
                    </a:lnTo>
                    <a:lnTo>
                      <a:pt x="1764225" y="0"/>
                    </a:lnTo>
                    <a:lnTo>
                      <a:pt x="2343370" y="1013555"/>
                    </a:lnTo>
                    <a:lnTo>
                      <a:pt x="1764225" y="2027110"/>
                    </a:lnTo>
                    <a:lnTo>
                      <a:pt x="579145" y="2027110"/>
                    </a:lnTo>
                    <a:lnTo>
                      <a:pt x="0" y="1013555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7439" tIns="268133" rIns="307439" bIns="268133" numCol="1" spcCol="1270" anchor="ctr" anchorCtr="0">
                <a:noAutofit/>
              </a:bodyPr>
              <a:lstStyle/>
              <a:p>
                <a:pPr algn="ctr" defTabSz="5667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dirty="0">
                    <a:solidFill>
                      <a:schemeClr val="tx1"/>
                    </a:solidFill>
                  </a:rPr>
                  <a:t>Online</a:t>
                </a:r>
              </a:p>
              <a:p>
                <a:pPr algn="ctr" defTabSz="5667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dirty="0">
                    <a:solidFill>
                      <a:schemeClr val="tx1"/>
                    </a:solidFill>
                  </a:rPr>
                  <a:t>Coordinator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8409154" y="1407223"/>
                <a:ext cx="884146" cy="761809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Freeform 25"/>
              <p:cNvSpPr/>
              <p:nvPr/>
            </p:nvSpPr>
            <p:spPr>
              <a:xfrm>
                <a:off x="7157612" y="533400"/>
                <a:ext cx="1920375" cy="1661350"/>
              </a:xfrm>
              <a:custGeom>
                <a:avLst/>
                <a:gdLst>
                  <a:gd name="connsiteX0" fmla="*/ 0 w 1920375"/>
                  <a:gd name="connsiteY0" fmla="*/ 830675 h 1661350"/>
                  <a:gd name="connsiteX1" fmla="*/ 474648 w 1920375"/>
                  <a:gd name="connsiteY1" fmla="*/ 0 h 1661350"/>
                  <a:gd name="connsiteX2" fmla="*/ 1445727 w 1920375"/>
                  <a:gd name="connsiteY2" fmla="*/ 0 h 1661350"/>
                  <a:gd name="connsiteX3" fmla="*/ 1920375 w 1920375"/>
                  <a:gd name="connsiteY3" fmla="*/ 830675 h 1661350"/>
                  <a:gd name="connsiteX4" fmla="*/ 1445727 w 1920375"/>
                  <a:gd name="connsiteY4" fmla="*/ 1661350 h 1661350"/>
                  <a:gd name="connsiteX5" fmla="*/ 474648 w 1920375"/>
                  <a:gd name="connsiteY5" fmla="*/ 1661350 h 1661350"/>
                  <a:gd name="connsiteX6" fmla="*/ 0 w 1920375"/>
                  <a:gd name="connsiteY6" fmla="*/ 830675 h 16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20375" h="1661350">
                    <a:moveTo>
                      <a:pt x="0" y="830675"/>
                    </a:moveTo>
                    <a:lnTo>
                      <a:pt x="474648" y="0"/>
                    </a:lnTo>
                    <a:lnTo>
                      <a:pt x="1445727" y="0"/>
                    </a:lnTo>
                    <a:lnTo>
                      <a:pt x="1920375" y="830675"/>
                    </a:lnTo>
                    <a:lnTo>
                      <a:pt x="1445727" y="1661350"/>
                    </a:lnTo>
                    <a:lnTo>
                      <a:pt x="474648" y="1661350"/>
                    </a:lnTo>
                    <a:lnTo>
                      <a:pt x="0" y="830675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4878" tIns="222683" rIns="254878" bIns="222683" numCol="1" spcCol="1270" anchor="ctr" anchorCtr="0">
                <a:noAutofit/>
              </a:bodyPr>
              <a:lstStyle/>
              <a:p>
                <a:pPr algn="ctr" defTabSz="5667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75" b="1" dirty="0">
                    <a:solidFill>
                      <a:schemeClr val="tx1"/>
                    </a:solidFill>
                  </a:rPr>
                  <a:t>Course </a:t>
                </a:r>
                <a:r>
                  <a:rPr lang="en-US" sz="1275" b="1" dirty="0" smtClean="0">
                    <a:solidFill>
                      <a:schemeClr val="tx1"/>
                    </a:solidFill>
                  </a:rPr>
                  <a:t>Evaluations</a:t>
                </a:r>
                <a:endParaRPr lang="en-US" sz="1275" b="1" dirty="0">
                  <a:solidFill>
                    <a:schemeClr val="tx1"/>
                  </a:solidFill>
                </a:endParaRPr>
              </a:p>
              <a:p>
                <a:pPr algn="ctr" defTabSz="5667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75" b="1" dirty="0">
                    <a:solidFill>
                      <a:schemeClr val="tx1"/>
                    </a:solidFill>
                  </a:rPr>
                  <a:t>(Quality)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9441022" y="2831401"/>
                <a:ext cx="884146" cy="761809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Freeform 27"/>
              <p:cNvSpPr/>
              <p:nvPr/>
            </p:nvSpPr>
            <p:spPr>
              <a:xfrm>
                <a:off x="8918819" y="1555242"/>
                <a:ext cx="1920375" cy="1661350"/>
              </a:xfrm>
              <a:custGeom>
                <a:avLst/>
                <a:gdLst>
                  <a:gd name="connsiteX0" fmla="*/ 0 w 1920375"/>
                  <a:gd name="connsiteY0" fmla="*/ 830675 h 1661350"/>
                  <a:gd name="connsiteX1" fmla="*/ 474648 w 1920375"/>
                  <a:gd name="connsiteY1" fmla="*/ 0 h 1661350"/>
                  <a:gd name="connsiteX2" fmla="*/ 1445727 w 1920375"/>
                  <a:gd name="connsiteY2" fmla="*/ 0 h 1661350"/>
                  <a:gd name="connsiteX3" fmla="*/ 1920375 w 1920375"/>
                  <a:gd name="connsiteY3" fmla="*/ 830675 h 1661350"/>
                  <a:gd name="connsiteX4" fmla="*/ 1445727 w 1920375"/>
                  <a:gd name="connsiteY4" fmla="*/ 1661350 h 1661350"/>
                  <a:gd name="connsiteX5" fmla="*/ 474648 w 1920375"/>
                  <a:gd name="connsiteY5" fmla="*/ 1661350 h 1661350"/>
                  <a:gd name="connsiteX6" fmla="*/ 0 w 1920375"/>
                  <a:gd name="connsiteY6" fmla="*/ 830675 h 16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20375" h="1661350">
                    <a:moveTo>
                      <a:pt x="0" y="830675"/>
                    </a:moveTo>
                    <a:lnTo>
                      <a:pt x="474648" y="0"/>
                    </a:lnTo>
                    <a:lnTo>
                      <a:pt x="1445727" y="0"/>
                    </a:lnTo>
                    <a:lnTo>
                      <a:pt x="1920375" y="830675"/>
                    </a:lnTo>
                    <a:lnTo>
                      <a:pt x="1445727" y="1661350"/>
                    </a:lnTo>
                    <a:lnTo>
                      <a:pt x="474648" y="1661350"/>
                    </a:lnTo>
                    <a:lnTo>
                      <a:pt x="0" y="830675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4878" tIns="222683" rIns="254878" bIns="222683" numCol="1" spcCol="1270" anchor="ctr" anchorCtr="0">
                <a:noAutofit/>
              </a:bodyPr>
              <a:lstStyle/>
              <a:p>
                <a:pPr algn="ctr" defTabSz="5667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75" b="1" dirty="0">
                    <a:solidFill>
                      <a:schemeClr val="tx1"/>
                    </a:solidFill>
                  </a:rPr>
                  <a:t>Chairs</a:t>
                </a:r>
              </a:p>
            </p:txBody>
          </p:sp>
          <p:sp>
            <p:nvSpPr>
              <p:cNvPr id="29" name="Hexagon 28"/>
              <p:cNvSpPr/>
              <p:nvPr/>
            </p:nvSpPr>
            <p:spPr>
              <a:xfrm>
                <a:off x="8724220" y="4439031"/>
                <a:ext cx="884146" cy="761809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Freeform 29"/>
              <p:cNvSpPr/>
              <p:nvPr/>
            </p:nvSpPr>
            <p:spPr>
              <a:xfrm>
                <a:off x="8918819" y="3564064"/>
                <a:ext cx="1920375" cy="1661350"/>
              </a:xfrm>
              <a:custGeom>
                <a:avLst/>
                <a:gdLst>
                  <a:gd name="connsiteX0" fmla="*/ 0 w 1920375"/>
                  <a:gd name="connsiteY0" fmla="*/ 830675 h 1661350"/>
                  <a:gd name="connsiteX1" fmla="*/ 474648 w 1920375"/>
                  <a:gd name="connsiteY1" fmla="*/ 0 h 1661350"/>
                  <a:gd name="connsiteX2" fmla="*/ 1445727 w 1920375"/>
                  <a:gd name="connsiteY2" fmla="*/ 0 h 1661350"/>
                  <a:gd name="connsiteX3" fmla="*/ 1920375 w 1920375"/>
                  <a:gd name="connsiteY3" fmla="*/ 830675 h 1661350"/>
                  <a:gd name="connsiteX4" fmla="*/ 1445727 w 1920375"/>
                  <a:gd name="connsiteY4" fmla="*/ 1661350 h 1661350"/>
                  <a:gd name="connsiteX5" fmla="*/ 474648 w 1920375"/>
                  <a:gd name="connsiteY5" fmla="*/ 1661350 h 1661350"/>
                  <a:gd name="connsiteX6" fmla="*/ 0 w 1920375"/>
                  <a:gd name="connsiteY6" fmla="*/ 830675 h 16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20375" h="1661350">
                    <a:moveTo>
                      <a:pt x="0" y="830675"/>
                    </a:moveTo>
                    <a:lnTo>
                      <a:pt x="474648" y="0"/>
                    </a:lnTo>
                    <a:lnTo>
                      <a:pt x="1445727" y="0"/>
                    </a:lnTo>
                    <a:lnTo>
                      <a:pt x="1920375" y="830675"/>
                    </a:lnTo>
                    <a:lnTo>
                      <a:pt x="1445727" y="1661350"/>
                    </a:lnTo>
                    <a:lnTo>
                      <a:pt x="474648" y="1661350"/>
                    </a:lnTo>
                    <a:lnTo>
                      <a:pt x="0" y="830675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4878" tIns="222683" rIns="254878" bIns="222683" numCol="1" spcCol="1270" anchor="ctr" anchorCtr="0">
                <a:noAutofit/>
              </a:bodyPr>
              <a:lstStyle/>
              <a:p>
                <a:pPr algn="ctr" defTabSz="5667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75" b="1" dirty="0">
                    <a:solidFill>
                      <a:schemeClr val="tx1"/>
                    </a:solidFill>
                  </a:rPr>
                  <a:t>New Hires</a:t>
                </a:r>
              </a:p>
            </p:txBody>
          </p:sp>
          <p:sp>
            <p:nvSpPr>
              <p:cNvPr id="31" name="Hexagon 30"/>
              <p:cNvSpPr/>
              <p:nvPr/>
            </p:nvSpPr>
            <p:spPr>
              <a:xfrm>
                <a:off x="6946114" y="4605909"/>
                <a:ext cx="884146" cy="761809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Freeform 31"/>
              <p:cNvSpPr/>
              <p:nvPr/>
            </p:nvSpPr>
            <p:spPr>
              <a:xfrm>
                <a:off x="7157612" y="4587049"/>
                <a:ext cx="1920375" cy="1661350"/>
              </a:xfrm>
              <a:custGeom>
                <a:avLst/>
                <a:gdLst>
                  <a:gd name="connsiteX0" fmla="*/ 0 w 1920375"/>
                  <a:gd name="connsiteY0" fmla="*/ 830675 h 1661350"/>
                  <a:gd name="connsiteX1" fmla="*/ 474648 w 1920375"/>
                  <a:gd name="connsiteY1" fmla="*/ 0 h 1661350"/>
                  <a:gd name="connsiteX2" fmla="*/ 1445727 w 1920375"/>
                  <a:gd name="connsiteY2" fmla="*/ 0 h 1661350"/>
                  <a:gd name="connsiteX3" fmla="*/ 1920375 w 1920375"/>
                  <a:gd name="connsiteY3" fmla="*/ 830675 h 1661350"/>
                  <a:gd name="connsiteX4" fmla="*/ 1445727 w 1920375"/>
                  <a:gd name="connsiteY4" fmla="*/ 1661350 h 1661350"/>
                  <a:gd name="connsiteX5" fmla="*/ 474648 w 1920375"/>
                  <a:gd name="connsiteY5" fmla="*/ 1661350 h 1661350"/>
                  <a:gd name="connsiteX6" fmla="*/ 0 w 1920375"/>
                  <a:gd name="connsiteY6" fmla="*/ 830675 h 16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20375" h="1661350">
                    <a:moveTo>
                      <a:pt x="0" y="830675"/>
                    </a:moveTo>
                    <a:lnTo>
                      <a:pt x="474648" y="0"/>
                    </a:lnTo>
                    <a:lnTo>
                      <a:pt x="1445727" y="0"/>
                    </a:lnTo>
                    <a:lnTo>
                      <a:pt x="1920375" y="830675"/>
                    </a:lnTo>
                    <a:lnTo>
                      <a:pt x="1445727" y="1661350"/>
                    </a:lnTo>
                    <a:lnTo>
                      <a:pt x="474648" y="1661350"/>
                    </a:lnTo>
                    <a:lnTo>
                      <a:pt x="0" y="830675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4878" tIns="222683" rIns="254878" bIns="222683" numCol="1" spcCol="1270" anchor="ctr" anchorCtr="0">
                <a:noAutofit/>
              </a:bodyPr>
              <a:lstStyle/>
              <a:p>
                <a:pPr algn="ctr" defTabSz="5667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75" b="1" dirty="0">
                    <a:solidFill>
                      <a:schemeClr val="tx1"/>
                    </a:solidFill>
                  </a:rPr>
                  <a:t>Adjuncts</a:t>
                </a:r>
              </a:p>
            </p:txBody>
          </p:sp>
          <p:sp>
            <p:nvSpPr>
              <p:cNvPr id="33" name="Hexagon 32"/>
              <p:cNvSpPr/>
              <p:nvPr/>
            </p:nvSpPr>
            <p:spPr>
              <a:xfrm>
                <a:off x="5897348" y="3182302"/>
                <a:ext cx="884146" cy="761809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Freeform 33"/>
              <p:cNvSpPr/>
              <p:nvPr/>
            </p:nvSpPr>
            <p:spPr>
              <a:xfrm>
                <a:off x="5388228" y="3565207"/>
                <a:ext cx="1920375" cy="1661350"/>
              </a:xfrm>
              <a:custGeom>
                <a:avLst/>
                <a:gdLst>
                  <a:gd name="connsiteX0" fmla="*/ 0 w 1920375"/>
                  <a:gd name="connsiteY0" fmla="*/ 830675 h 1661350"/>
                  <a:gd name="connsiteX1" fmla="*/ 474648 w 1920375"/>
                  <a:gd name="connsiteY1" fmla="*/ 0 h 1661350"/>
                  <a:gd name="connsiteX2" fmla="*/ 1445727 w 1920375"/>
                  <a:gd name="connsiteY2" fmla="*/ 0 h 1661350"/>
                  <a:gd name="connsiteX3" fmla="*/ 1920375 w 1920375"/>
                  <a:gd name="connsiteY3" fmla="*/ 830675 h 1661350"/>
                  <a:gd name="connsiteX4" fmla="*/ 1445727 w 1920375"/>
                  <a:gd name="connsiteY4" fmla="*/ 1661350 h 1661350"/>
                  <a:gd name="connsiteX5" fmla="*/ 474648 w 1920375"/>
                  <a:gd name="connsiteY5" fmla="*/ 1661350 h 1661350"/>
                  <a:gd name="connsiteX6" fmla="*/ 0 w 1920375"/>
                  <a:gd name="connsiteY6" fmla="*/ 830675 h 16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20375" h="1661350">
                    <a:moveTo>
                      <a:pt x="0" y="830675"/>
                    </a:moveTo>
                    <a:lnTo>
                      <a:pt x="474648" y="0"/>
                    </a:lnTo>
                    <a:lnTo>
                      <a:pt x="1445727" y="0"/>
                    </a:lnTo>
                    <a:lnTo>
                      <a:pt x="1920375" y="830675"/>
                    </a:lnTo>
                    <a:lnTo>
                      <a:pt x="1445727" y="1661350"/>
                    </a:lnTo>
                    <a:lnTo>
                      <a:pt x="474648" y="1661350"/>
                    </a:lnTo>
                    <a:lnTo>
                      <a:pt x="0" y="830675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4878" tIns="222683" rIns="254878" bIns="222683" numCol="1" spcCol="1270" anchor="ctr" anchorCtr="0">
                <a:noAutofit/>
              </a:bodyPr>
              <a:lstStyle/>
              <a:p>
                <a:pPr algn="ctr" defTabSz="5667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80" b="1" dirty="0">
                    <a:solidFill>
                      <a:schemeClr val="tx1"/>
                    </a:solidFill>
                  </a:rPr>
                  <a:t>Course Development</a:t>
                </a: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5388228" y="1552956"/>
                <a:ext cx="1920375" cy="1661350"/>
              </a:xfrm>
              <a:custGeom>
                <a:avLst/>
                <a:gdLst>
                  <a:gd name="connsiteX0" fmla="*/ 0 w 1920375"/>
                  <a:gd name="connsiteY0" fmla="*/ 830675 h 1661350"/>
                  <a:gd name="connsiteX1" fmla="*/ 474648 w 1920375"/>
                  <a:gd name="connsiteY1" fmla="*/ 0 h 1661350"/>
                  <a:gd name="connsiteX2" fmla="*/ 1445727 w 1920375"/>
                  <a:gd name="connsiteY2" fmla="*/ 0 h 1661350"/>
                  <a:gd name="connsiteX3" fmla="*/ 1920375 w 1920375"/>
                  <a:gd name="connsiteY3" fmla="*/ 830675 h 1661350"/>
                  <a:gd name="connsiteX4" fmla="*/ 1445727 w 1920375"/>
                  <a:gd name="connsiteY4" fmla="*/ 1661350 h 1661350"/>
                  <a:gd name="connsiteX5" fmla="*/ 474648 w 1920375"/>
                  <a:gd name="connsiteY5" fmla="*/ 1661350 h 1661350"/>
                  <a:gd name="connsiteX6" fmla="*/ 0 w 1920375"/>
                  <a:gd name="connsiteY6" fmla="*/ 830675 h 16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20375" h="1661350">
                    <a:moveTo>
                      <a:pt x="0" y="830675"/>
                    </a:moveTo>
                    <a:lnTo>
                      <a:pt x="474648" y="0"/>
                    </a:lnTo>
                    <a:lnTo>
                      <a:pt x="1445727" y="0"/>
                    </a:lnTo>
                    <a:lnTo>
                      <a:pt x="1920375" y="830675"/>
                    </a:lnTo>
                    <a:lnTo>
                      <a:pt x="1445727" y="1661350"/>
                    </a:lnTo>
                    <a:lnTo>
                      <a:pt x="474648" y="1661350"/>
                    </a:lnTo>
                    <a:lnTo>
                      <a:pt x="0" y="830675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4878" tIns="222683" rIns="254878" bIns="222683" numCol="1" spcCol="1270" anchor="ctr" anchorCtr="0">
                <a:noAutofit/>
              </a:bodyPr>
              <a:lstStyle/>
              <a:p>
                <a:pPr algn="ctr" defTabSz="5667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75" b="1" dirty="0">
                    <a:solidFill>
                      <a:schemeClr val="tx1"/>
                    </a:solidFill>
                  </a:rPr>
                  <a:t>Mentoring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01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908445" cy="1450757"/>
          </a:xfrm>
        </p:spPr>
        <p:txBody>
          <a:bodyPr>
            <a:normAutofit/>
          </a:bodyPr>
          <a:lstStyle/>
          <a:p>
            <a:r>
              <a:rPr lang="en-US" sz="4500" dirty="0" err="1" smtClean="0">
                <a:solidFill>
                  <a:srgbClr val="00843D"/>
                </a:solidFill>
              </a:rPr>
              <a:t>TechTools</a:t>
            </a:r>
            <a:r>
              <a:rPr lang="en-US" sz="4500" dirty="0" smtClean="0">
                <a:solidFill>
                  <a:srgbClr val="00843D"/>
                </a:solidFill>
              </a:rPr>
              <a:t> used by </a:t>
            </a:r>
            <a:br>
              <a:rPr lang="en-US" sz="4500" dirty="0" smtClean="0">
                <a:solidFill>
                  <a:srgbClr val="00843D"/>
                </a:solidFill>
              </a:rPr>
            </a:br>
            <a:r>
              <a:rPr lang="en-US" sz="4500" dirty="0" smtClean="0">
                <a:solidFill>
                  <a:srgbClr val="00843D"/>
                </a:solidFill>
              </a:rPr>
              <a:t>Online Coordinators</a:t>
            </a:r>
            <a:endParaRPr lang="en-US" sz="4500" dirty="0">
              <a:solidFill>
                <a:srgbClr val="00843D"/>
              </a:solidFill>
            </a:endParaRPr>
          </a:p>
        </p:txBody>
      </p:sp>
      <p:pic>
        <p:nvPicPr>
          <p:cNvPr id="4" name="Content Placeholder 3" descr="Our Brand | Campaign Monitor | Emailing | Pinterest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97" y="1862815"/>
            <a:ext cx="2910748" cy="1550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o Back &gt; Pix For &gt; Wufoo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94" y="3539232"/>
            <a:ext cx="2132153" cy="1497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sp.yimg.com/xj/th?id=OIP.M8e809961b9ba884d53a3c0f73dddce47o0&amp;pid=15.1&amp;P=0&amp;w=300&amp;h=30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80" y="2395171"/>
            <a:ext cx="2038826" cy="1177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sp.yimg.com/xj/th?id=OIP.M5de4047e2a843da7f6370c1a90464121o0&amp;pid=15.1&amp;P=0&amp;w=300&amp;h=30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41" y="1989424"/>
            <a:ext cx="1503704" cy="1424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sp.yimg.com/xj/th?id=OIP.M793915f34f1d1d9becba3493c998a8b2o0&amp;pid=15.1&amp;P=0&amp;w=300&amp;h=30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06" y="3682811"/>
            <a:ext cx="2357949" cy="1391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tse1.mm.bing.net/th?&amp;id=OIP.Mafb9177e5d58f1640673be44deeba01do0&amp;w=164&amp;h=164&amp;c=0&amp;pid=1.9&amp;rs=0&amp;p=0&amp;r=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071" y="3868754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93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2" y="38100"/>
            <a:ext cx="608647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6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572"/>
            <a:ext cx="9144000" cy="42892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5429" y="72909"/>
            <a:ext cx="5094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Video Tools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09009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1415"/>
            <a:ext cx="9144000" cy="48551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172" y="275772"/>
            <a:ext cx="439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Blackboard Collaborate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1164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C36"/>
                </a:solidFill>
              </a:rPr>
              <a:t>Our Purpose</a:t>
            </a:r>
            <a:endParaRPr lang="en-US" dirty="0">
              <a:solidFill>
                <a:srgbClr val="007C36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00967173"/>
              </p:ext>
            </p:extLst>
          </p:nvPr>
        </p:nvGraphicFramePr>
        <p:xfrm>
          <a:off x="520483" y="1196277"/>
          <a:ext cx="8148754" cy="5432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90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812" y="276209"/>
            <a:ext cx="7543800" cy="1450757"/>
          </a:xfrm>
        </p:spPr>
        <p:txBody>
          <a:bodyPr/>
          <a:lstStyle/>
          <a:p>
            <a:r>
              <a:rPr lang="en-US" dirty="0" smtClean="0">
                <a:solidFill>
                  <a:srgbClr val="006B3B"/>
                </a:solidFill>
              </a:rPr>
              <a:t>WELCOME</a:t>
            </a:r>
            <a:endParaRPr lang="en-US" dirty="0">
              <a:solidFill>
                <a:srgbClr val="006B3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211" y="1768171"/>
            <a:ext cx="3713752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700" dirty="0">
                <a:ln w="0">
                  <a:noFill/>
                </a:ln>
                <a:solidFill>
                  <a:srgbClr val="006B3B"/>
                </a:solidFill>
              </a:rPr>
              <a:t>Sheryl </a:t>
            </a:r>
            <a:r>
              <a:rPr lang="en-US" sz="2700" dirty="0" smtClean="0">
                <a:ln w="0">
                  <a:noFill/>
                </a:ln>
                <a:solidFill>
                  <a:srgbClr val="006B3B"/>
                </a:solidFill>
              </a:rPr>
              <a:t>Scanlon, </a:t>
            </a:r>
            <a:r>
              <a:rPr lang="en-US" sz="2700" dirty="0" err="1" smtClean="0">
                <a:ln w="0">
                  <a:noFill/>
                </a:ln>
                <a:solidFill>
                  <a:srgbClr val="006B3B"/>
                </a:solidFill>
              </a:rPr>
              <a:t>Ed.D</a:t>
            </a:r>
            <a:r>
              <a:rPr lang="en-US" sz="2700" dirty="0" smtClean="0">
                <a:ln w="0">
                  <a:noFill/>
                </a:ln>
                <a:solidFill>
                  <a:srgbClr val="006B3B"/>
                </a:solidFill>
              </a:rPr>
              <a:t>.</a:t>
            </a:r>
            <a:endParaRPr lang="en-US" sz="2700" dirty="0">
              <a:ln w="0">
                <a:noFill/>
              </a:ln>
              <a:solidFill>
                <a:srgbClr val="006B3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211" y="2164691"/>
            <a:ext cx="310283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Ed.D</a:t>
            </a:r>
            <a:r>
              <a:rPr lang="en-US" sz="1350" dirty="0"/>
              <a:t>. Argosy University</a:t>
            </a:r>
          </a:p>
          <a:p>
            <a:r>
              <a:rPr lang="en-US" sz="1350" dirty="0"/>
              <a:t>M.S. Wilmington University</a:t>
            </a:r>
          </a:p>
          <a:p>
            <a:r>
              <a:rPr lang="en-US" sz="1350" dirty="0"/>
              <a:t>B.S. Neumann University</a:t>
            </a:r>
          </a:p>
          <a:p>
            <a:r>
              <a:rPr lang="en-US" sz="1350" dirty="0"/>
              <a:t>25+ years in </a:t>
            </a:r>
            <a:r>
              <a:rPr lang="en-US" sz="1350" dirty="0" smtClean="0"/>
              <a:t>business </a:t>
            </a:r>
            <a:endParaRPr lang="en-US" sz="1350" dirty="0"/>
          </a:p>
          <a:p>
            <a:r>
              <a:rPr lang="en-US" sz="1350" dirty="0"/>
              <a:t>12 years teaching at </a:t>
            </a:r>
            <a:r>
              <a:rPr lang="en-US" sz="1350" dirty="0" smtClean="0"/>
              <a:t>WU</a:t>
            </a:r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4594859" y="1768171"/>
            <a:ext cx="4025033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700" dirty="0">
                <a:ln w="0">
                  <a:noFill/>
                </a:ln>
                <a:solidFill>
                  <a:srgbClr val="006B3B"/>
                </a:solidFill>
              </a:rPr>
              <a:t>Sherri </a:t>
            </a:r>
            <a:r>
              <a:rPr lang="en-US" sz="2700" dirty="0" smtClean="0">
                <a:ln w="0">
                  <a:noFill/>
                </a:ln>
                <a:solidFill>
                  <a:srgbClr val="006B3B"/>
                </a:solidFill>
              </a:rPr>
              <a:t>Strobel, M.Ed., DCC</a:t>
            </a:r>
            <a:endParaRPr lang="en-US" sz="2700" dirty="0">
              <a:ln w="0">
                <a:noFill/>
              </a:ln>
              <a:solidFill>
                <a:srgbClr val="006B3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4859" y="2164691"/>
            <a:ext cx="366168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M.Ed. </a:t>
            </a:r>
            <a:r>
              <a:rPr lang="en-US" sz="1350" dirty="0" smtClean="0"/>
              <a:t>Wilmington University</a:t>
            </a:r>
            <a:endParaRPr lang="en-US" sz="1350" dirty="0"/>
          </a:p>
          <a:p>
            <a:r>
              <a:rPr lang="en-US" sz="1350" dirty="0"/>
              <a:t>B.A. </a:t>
            </a:r>
            <a:r>
              <a:rPr lang="en-US" sz="1350" dirty="0" smtClean="0"/>
              <a:t>Elizabethtown College</a:t>
            </a:r>
            <a:endParaRPr lang="en-US" sz="1350" dirty="0"/>
          </a:p>
          <a:p>
            <a:r>
              <a:rPr lang="en-US" sz="1350" dirty="0"/>
              <a:t>Distance Credentialed Counselor </a:t>
            </a:r>
            <a:r>
              <a:rPr lang="en-US" sz="1350" dirty="0" smtClean="0"/>
              <a:t>certification</a:t>
            </a:r>
            <a:endParaRPr lang="en-US" sz="1350" dirty="0"/>
          </a:p>
          <a:p>
            <a:r>
              <a:rPr lang="en-US" sz="1350" dirty="0"/>
              <a:t>School Counseling Certification in </a:t>
            </a:r>
            <a:r>
              <a:rPr lang="en-US" sz="1350" dirty="0" smtClean="0"/>
              <a:t>NJ</a:t>
            </a:r>
            <a:endParaRPr lang="en-US" sz="1350" dirty="0"/>
          </a:p>
          <a:p>
            <a:r>
              <a:rPr lang="en-US" sz="1350" dirty="0"/>
              <a:t>Academic </a:t>
            </a:r>
            <a:r>
              <a:rPr lang="en-US" sz="1350" dirty="0" smtClean="0"/>
              <a:t>Advisor at </a:t>
            </a:r>
            <a:r>
              <a:rPr lang="en-US" sz="1350" dirty="0"/>
              <a:t>WU for </a:t>
            </a:r>
            <a:r>
              <a:rPr lang="en-US" sz="1350" dirty="0" smtClean="0"/>
              <a:t>5 years</a:t>
            </a:r>
          </a:p>
          <a:p>
            <a:r>
              <a:rPr lang="en-US" sz="1350" dirty="0" smtClean="0"/>
              <a:t>3 years </a:t>
            </a:r>
            <a:r>
              <a:rPr lang="en-US" sz="1350" dirty="0"/>
              <a:t>teaching at WU</a:t>
            </a:r>
          </a:p>
        </p:txBody>
      </p:sp>
      <p:sp>
        <p:nvSpPr>
          <p:cNvPr id="8" name="Rectangle 7"/>
          <p:cNvSpPr/>
          <p:nvPr/>
        </p:nvSpPr>
        <p:spPr>
          <a:xfrm>
            <a:off x="707211" y="3588430"/>
            <a:ext cx="3713752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700" dirty="0">
                <a:ln w="0">
                  <a:noFill/>
                </a:ln>
                <a:solidFill>
                  <a:srgbClr val="006B3B"/>
                </a:solidFill>
              </a:rPr>
              <a:t>Kelly </a:t>
            </a:r>
            <a:r>
              <a:rPr lang="en-US" sz="2700" dirty="0" smtClean="0">
                <a:ln w="0">
                  <a:noFill/>
                </a:ln>
                <a:solidFill>
                  <a:srgbClr val="006B3B"/>
                </a:solidFill>
              </a:rPr>
              <a:t>Winchell, M.Ed.</a:t>
            </a:r>
            <a:endParaRPr lang="en-US" sz="2700" dirty="0">
              <a:ln w="0">
                <a:noFill/>
              </a:ln>
              <a:solidFill>
                <a:srgbClr val="006B3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94860" y="3578410"/>
            <a:ext cx="3713752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700" dirty="0">
                <a:ln w="0">
                  <a:noFill/>
                </a:ln>
                <a:solidFill>
                  <a:srgbClr val="006B3B"/>
                </a:solidFill>
              </a:rPr>
              <a:t>Josh </a:t>
            </a:r>
            <a:r>
              <a:rPr lang="en-US" sz="2700" dirty="0" smtClean="0">
                <a:ln w="0">
                  <a:noFill/>
                </a:ln>
                <a:solidFill>
                  <a:srgbClr val="006B3B"/>
                </a:solidFill>
              </a:rPr>
              <a:t>Ruggiero, M.S.</a:t>
            </a:r>
            <a:endParaRPr lang="en-US" sz="2700" dirty="0">
              <a:ln w="0">
                <a:noFill/>
              </a:ln>
              <a:solidFill>
                <a:srgbClr val="006B3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4859" y="3965184"/>
            <a:ext cx="366168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M.S. Delaware State University</a:t>
            </a:r>
          </a:p>
          <a:p>
            <a:r>
              <a:rPr lang="en-US" sz="1350" dirty="0"/>
              <a:t>B.S. Wilmington University</a:t>
            </a:r>
          </a:p>
          <a:p>
            <a:r>
              <a:rPr lang="en-US" sz="1350" dirty="0"/>
              <a:t>5 years Admissions/Athletic Associate at WU</a:t>
            </a:r>
          </a:p>
          <a:p>
            <a:r>
              <a:rPr lang="en-US" sz="1350" dirty="0"/>
              <a:t>9 years as College Coach</a:t>
            </a:r>
          </a:p>
          <a:p>
            <a:r>
              <a:rPr lang="en-US" sz="1350" dirty="0"/>
              <a:t>8 years teaching at WU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7210" y="4017795"/>
            <a:ext cx="310283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 smtClean="0"/>
              <a:t>M.Ed</a:t>
            </a:r>
            <a:r>
              <a:rPr lang="en-US" sz="1350" dirty="0" smtClean="0"/>
              <a:t> Wilmington University</a:t>
            </a:r>
          </a:p>
          <a:p>
            <a:r>
              <a:rPr lang="en-US" sz="1350" dirty="0" smtClean="0"/>
              <a:t>B.S. Wilmington University</a:t>
            </a:r>
          </a:p>
          <a:p>
            <a:r>
              <a:rPr lang="en-US" sz="1350" dirty="0" smtClean="0"/>
              <a:t>7+ years as an Instructional Designer</a:t>
            </a:r>
          </a:p>
          <a:p>
            <a:r>
              <a:rPr lang="en-US" sz="1350" dirty="0" smtClean="0"/>
              <a:t>8 years teaching elementary school</a:t>
            </a:r>
          </a:p>
          <a:p>
            <a:r>
              <a:rPr lang="en-US" sz="1350" dirty="0" smtClean="0"/>
              <a:t>1 year teaching at WU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5819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C36"/>
                </a:solidFill>
              </a:rPr>
              <a:t>Supporting our </a:t>
            </a:r>
            <a:br>
              <a:rPr lang="en-US" dirty="0" smtClean="0">
                <a:solidFill>
                  <a:srgbClr val="007C36"/>
                </a:solidFill>
              </a:rPr>
            </a:br>
            <a:r>
              <a:rPr lang="en-US" dirty="0" smtClean="0">
                <a:solidFill>
                  <a:srgbClr val="007C36"/>
                </a:solidFill>
              </a:rPr>
              <a:t>Adjunct </a:t>
            </a:r>
            <a:r>
              <a:rPr lang="en-US" dirty="0">
                <a:solidFill>
                  <a:srgbClr val="007C36"/>
                </a:solidFill>
              </a:rPr>
              <a:t>I</a:t>
            </a:r>
            <a:r>
              <a:rPr lang="en-US" dirty="0" smtClean="0">
                <a:solidFill>
                  <a:srgbClr val="007C36"/>
                </a:solidFill>
              </a:rPr>
              <a:t>nstructors</a:t>
            </a:r>
            <a:endParaRPr lang="en-US" dirty="0">
              <a:solidFill>
                <a:srgbClr val="007C36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43633511"/>
              </p:ext>
            </p:extLst>
          </p:nvPr>
        </p:nvGraphicFramePr>
        <p:xfrm>
          <a:off x="1735016" y="192453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332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340942"/>
              </p:ext>
            </p:extLst>
          </p:nvPr>
        </p:nvGraphicFramePr>
        <p:xfrm>
          <a:off x="1242645" y="1737361"/>
          <a:ext cx="7123479" cy="4131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5673201"/>
              </p:ext>
            </p:extLst>
          </p:nvPr>
        </p:nvGraphicFramePr>
        <p:xfrm>
          <a:off x="822959" y="1737361"/>
          <a:ext cx="7770055" cy="4227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itle 2"/>
          <p:cNvSpPr txBox="1">
            <a:spLocks/>
          </p:cNvSpPr>
          <p:nvPr/>
        </p:nvSpPr>
        <p:spPr>
          <a:xfrm>
            <a:off x="822959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7C36"/>
                </a:solidFill>
              </a:rPr>
              <a:t>Supporting our </a:t>
            </a:r>
            <a:br>
              <a:rPr lang="en-US" dirty="0" smtClean="0">
                <a:solidFill>
                  <a:srgbClr val="007C36"/>
                </a:solidFill>
              </a:rPr>
            </a:br>
            <a:r>
              <a:rPr lang="en-US" dirty="0" smtClean="0">
                <a:solidFill>
                  <a:srgbClr val="007C36"/>
                </a:solidFill>
              </a:rPr>
              <a:t>Adjunct Instructors</a:t>
            </a:r>
            <a:endParaRPr lang="en-US" dirty="0">
              <a:solidFill>
                <a:srgbClr val="007C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6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843D"/>
                </a:solidFill>
              </a:rPr>
              <a:t>Ensuring Quality Courses </a:t>
            </a:r>
            <a:br>
              <a:rPr lang="en-US" dirty="0" smtClean="0">
                <a:solidFill>
                  <a:srgbClr val="00843D"/>
                </a:solidFill>
              </a:rPr>
            </a:br>
            <a:r>
              <a:rPr lang="en-US" dirty="0" smtClean="0">
                <a:solidFill>
                  <a:srgbClr val="00843D"/>
                </a:solidFill>
              </a:rPr>
              <a:t>for our Students</a:t>
            </a:r>
            <a:endParaRPr lang="en-US" dirty="0">
              <a:solidFill>
                <a:srgbClr val="00843D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03547929"/>
              </p:ext>
            </p:extLst>
          </p:nvPr>
        </p:nvGraphicFramePr>
        <p:xfrm>
          <a:off x="1546860" y="19014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13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7" y="178418"/>
            <a:ext cx="8712684" cy="567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B3B"/>
                </a:solidFill>
              </a:rPr>
              <a:t>Who is Wilmington University</a:t>
            </a:r>
            <a:endParaRPr lang="en-US" dirty="0">
              <a:solidFill>
                <a:srgbClr val="006B3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4860" y="2036265"/>
            <a:ext cx="4247062" cy="3017520"/>
          </a:xfrm>
        </p:spPr>
        <p:txBody>
          <a:bodyPr>
            <a:normAutofit/>
          </a:bodyPr>
          <a:lstStyle/>
          <a:p>
            <a:r>
              <a:rPr lang="en-US" sz="2400" dirty="0"/>
              <a:t>“Everyone should have the opportunity to earn a college education”</a:t>
            </a:r>
          </a:p>
          <a:p>
            <a:r>
              <a:rPr lang="en-US" sz="2400" dirty="0"/>
              <a:t>- Dr. Jack </a:t>
            </a:r>
            <a:r>
              <a:rPr lang="en-US" sz="2400" dirty="0" err="1"/>
              <a:t>Varsalona</a:t>
            </a:r>
            <a:endParaRPr lang="en-US" sz="2400" dirty="0"/>
          </a:p>
          <a:p>
            <a:r>
              <a:rPr lang="en-US" sz="2400" dirty="0"/>
              <a:t>Wilmington University President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15" y="2182314"/>
            <a:ext cx="3929381" cy="28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B3B"/>
                </a:solidFill>
              </a:rPr>
              <a:t>Who is Wilmington University</a:t>
            </a:r>
            <a:endParaRPr lang="en-US" dirty="0">
              <a:solidFill>
                <a:srgbClr val="006B3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206" y="1950540"/>
            <a:ext cx="4710794" cy="3462382"/>
          </a:xfrm>
        </p:spPr>
        <p:txBody>
          <a:bodyPr>
            <a:normAutofit/>
          </a:bodyPr>
          <a:lstStyle/>
          <a:p>
            <a:pPr>
              <a:buClr>
                <a:srgbClr val="006B3B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 Private, Non-Profit</a:t>
            </a:r>
          </a:p>
          <a:p>
            <a:pPr>
              <a:buClr>
                <a:srgbClr val="006B3B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 Fully Accredited by Middle States Commission on Higher Education</a:t>
            </a:r>
          </a:p>
          <a:p>
            <a:pPr>
              <a:buClr>
                <a:srgbClr val="006B3B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 Career Oriented Programs</a:t>
            </a:r>
          </a:p>
          <a:p>
            <a:pPr>
              <a:buClr>
                <a:srgbClr val="006B3B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 Undergraduate, Graduate and Doctorate</a:t>
            </a:r>
          </a:p>
          <a:p>
            <a:pPr>
              <a:buClr>
                <a:srgbClr val="006B3B"/>
              </a:buClr>
              <a:buFont typeface="Arial" panose="020B0604020202020204" pitchFamily="34" charset="0"/>
              <a:buChar char="•"/>
            </a:pPr>
            <a:r>
              <a:rPr lang="en-US" sz="2100" dirty="0" smtClean="0"/>
              <a:t> 1,601 </a:t>
            </a:r>
            <a:r>
              <a:rPr lang="en-US" sz="2100" dirty="0"/>
              <a:t>Faculty trained to teach Online Courses (2,259 active faculty overall)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" y="1950540"/>
            <a:ext cx="3717608" cy="32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9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B3B"/>
                </a:solidFill>
              </a:rPr>
              <a:t>Who is Wilmington University</a:t>
            </a:r>
            <a:endParaRPr lang="en-US" dirty="0">
              <a:solidFill>
                <a:srgbClr val="006B3B"/>
              </a:solidFill>
            </a:endParaRPr>
          </a:p>
        </p:txBody>
      </p:sp>
      <p:pic>
        <p:nvPicPr>
          <p:cNvPr id="1026" name="Picture 2" descr="Student Population of Wilmington University 19,116 | 66% Femaile and 34% M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89" y="1932761"/>
            <a:ext cx="2669042" cy="33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5 Locations | 8 in Delaware | 5 in New Jersey | 1 in Maryland | and Online Op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44" y="1962529"/>
            <a:ext cx="2645228" cy="330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verage Class Size of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484" y="2014412"/>
            <a:ext cx="2593930" cy="324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5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B3B"/>
                </a:solidFill>
              </a:rPr>
              <a:t>Wilmington University Online</a:t>
            </a:r>
            <a:endParaRPr lang="en-US" dirty="0">
              <a:solidFill>
                <a:srgbClr val="006B3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950540"/>
            <a:ext cx="7543800" cy="336441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Top 10 Best Online Colleges 2015 according to BestCollegeReviews.org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788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Multiple </a:t>
            </a:r>
            <a:r>
              <a:rPr lang="en-US" sz="2400" dirty="0" smtClean="0"/>
              <a:t>Blackboard Exemplary </a:t>
            </a:r>
            <a:r>
              <a:rPr lang="en-US" sz="2400" dirty="0"/>
              <a:t>Courses Designed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788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Ranked #2 “Technologically Savvy” Schools in 2014 according to  OnlineSchoolsCenter.com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788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2014 ranked 3rd fastest growing nonprofit university in America 2015 by The Chronicle of Higher Education. </a:t>
            </a:r>
          </a:p>
        </p:txBody>
      </p:sp>
    </p:spTree>
    <p:extLst>
      <p:ext uri="{BB962C8B-B14F-4D97-AF65-F5344CB8AC3E}">
        <p14:creationId xmlns:p14="http://schemas.microsoft.com/office/powerpoint/2010/main" val="12090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B3B"/>
                </a:solidFill>
              </a:rPr>
              <a:t>What Online Learning </a:t>
            </a:r>
            <a:br>
              <a:rPr lang="en-US" dirty="0" smtClean="0">
                <a:solidFill>
                  <a:srgbClr val="006B3B"/>
                </a:solidFill>
              </a:rPr>
            </a:br>
            <a:r>
              <a:rPr lang="en-US" dirty="0" smtClean="0">
                <a:solidFill>
                  <a:srgbClr val="006B3B"/>
                </a:solidFill>
              </a:rPr>
              <a:t>Means to WilmU</a:t>
            </a:r>
            <a:endParaRPr lang="en-US" dirty="0">
              <a:solidFill>
                <a:srgbClr val="006B3B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567543" y="2762957"/>
            <a:ext cx="1861457" cy="1751240"/>
          </a:xfrm>
          <a:prstGeom prst="ellipse">
            <a:avLst/>
          </a:prstGeom>
          <a:solidFill>
            <a:srgbClr val="0084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6B3B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9525" y="3292329"/>
            <a:ext cx="129907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218%</a:t>
            </a:r>
          </a:p>
        </p:txBody>
      </p:sp>
      <p:sp>
        <p:nvSpPr>
          <p:cNvPr id="6" name="Oval 5"/>
          <p:cNvSpPr/>
          <p:nvPr/>
        </p:nvSpPr>
        <p:spPr>
          <a:xfrm>
            <a:off x="5061857" y="2762957"/>
            <a:ext cx="1861457" cy="1751240"/>
          </a:xfrm>
          <a:prstGeom prst="ellipse">
            <a:avLst/>
          </a:prstGeom>
          <a:solidFill>
            <a:srgbClr val="0084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5623839" y="3353560"/>
            <a:ext cx="129907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359%</a:t>
            </a:r>
          </a:p>
        </p:txBody>
      </p:sp>
      <p:sp>
        <p:nvSpPr>
          <p:cNvPr id="8" name="Up Arrow 7"/>
          <p:cNvSpPr/>
          <p:nvPr/>
        </p:nvSpPr>
        <p:spPr>
          <a:xfrm>
            <a:off x="1704703" y="3407283"/>
            <a:ext cx="511900" cy="457853"/>
          </a:xfrm>
          <a:prstGeom prst="upArrow">
            <a:avLst/>
          </a:prstGeom>
          <a:solidFill>
            <a:srgbClr val="FFC9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Up Arrow 8"/>
          <p:cNvSpPr/>
          <p:nvPr/>
        </p:nvSpPr>
        <p:spPr>
          <a:xfrm>
            <a:off x="5129499" y="3468514"/>
            <a:ext cx="511900" cy="457853"/>
          </a:xfrm>
          <a:prstGeom prst="upArrow">
            <a:avLst/>
          </a:prstGeom>
          <a:solidFill>
            <a:srgbClr val="FFC9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3009473" y="2022693"/>
            <a:ext cx="241476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Since 2011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9263" y="4629151"/>
            <a:ext cx="279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Online Learning Enrollment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94860" y="4624990"/>
            <a:ext cx="312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Students Enrolled 100% Online</a:t>
            </a:r>
          </a:p>
        </p:txBody>
      </p:sp>
    </p:spTree>
    <p:extLst>
      <p:ext uri="{BB962C8B-B14F-4D97-AF65-F5344CB8AC3E}">
        <p14:creationId xmlns:p14="http://schemas.microsoft.com/office/powerpoint/2010/main" val="19869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353528" y="2121877"/>
            <a:ext cx="4258654" cy="3434862"/>
          </a:xfrm>
          <a:custGeom>
            <a:avLst/>
            <a:gdLst>
              <a:gd name="connsiteX0" fmla="*/ 0 w 1920375"/>
              <a:gd name="connsiteY0" fmla="*/ 830675 h 1661350"/>
              <a:gd name="connsiteX1" fmla="*/ 474648 w 1920375"/>
              <a:gd name="connsiteY1" fmla="*/ 0 h 1661350"/>
              <a:gd name="connsiteX2" fmla="*/ 1445727 w 1920375"/>
              <a:gd name="connsiteY2" fmla="*/ 0 h 1661350"/>
              <a:gd name="connsiteX3" fmla="*/ 1920375 w 1920375"/>
              <a:gd name="connsiteY3" fmla="*/ 830675 h 1661350"/>
              <a:gd name="connsiteX4" fmla="*/ 1445727 w 1920375"/>
              <a:gd name="connsiteY4" fmla="*/ 1661350 h 1661350"/>
              <a:gd name="connsiteX5" fmla="*/ 474648 w 1920375"/>
              <a:gd name="connsiteY5" fmla="*/ 1661350 h 1661350"/>
              <a:gd name="connsiteX6" fmla="*/ 0 w 1920375"/>
              <a:gd name="connsiteY6" fmla="*/ 830675 h 166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0375" h="1661350">
                <a:moveTo>
                  <a:pt x="0" y="830675"/>
                </a:moveTo>
                <a:lnTo>
                  <a:pt x="474648" y="0"/>
                </a:lnTo>
                <a:lnTo>
                  <a:pt x="1445727" y="0"/>
                </a:lnTo>
                <a:lnTo>
                  <a:pt x="1920375" y="830675"/>
                </a:lnTo>
                <a:lnTo>
                  <a:pt x="1445727" y="1661350"/>
                </a:lnTo>
                <a:lnTo>
                  <a:pt x="474648" y="1661350"/>
                </a:lnTo>
                <a:lnTo>
                  <a:pt x="0" y="83067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878" tIns="222683" rIns="254878" bIns="222683" numCol="1" spcCol="1270" anchor="ctr" anchorCtr="0">
            <a:noAutofit/>
          </a:bodyPr>
          <a:lstStyle/>
          <a:p>
            <a:pPr algn="ctr" defTabSz="5667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chemeClr val="tx1"/>
                </a:solidFill>
              </a:rPr>
              <a:t>Course </a:t>
            </a:r>
            <a:r>
              <a:rPr lang="en-US" sz="3600" b="1" dirty="0" smtClean="0">
                <a:solidFill>
                  <a:schemeClr val="tx1"/>
                </a:solidFill>
              </a:rPr>
              <a:t>Evaluations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 defTabSz="5667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chemeClr val="tx1"/>
                </a:solidFill>
              </a:rPr>
              <a:t>(Quality)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 smtClean="0">
                <a:solidFill>
                  <a:srgbClr val="00843D"/>
                </a:solidFill>
              </a:rPr>
              <a:t>Online Coordinator Role</a:t>
            </a:r>
            <a:endParaRPr lang="en-US" dirty="0">
              <a:solidFill>
                <a:srgbClr val="0084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4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C36"/>
                </a:solidFill>
              </a:rPr>
              <a:t>Teaching Expectations Guide</a:t>
            </a:r>
            <a:endParaRPr lang="en-US" dirty="0">
              <a:solidFill>
                <a:srgbClr val="007C3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100" dirty="0" smtClean="0"/>
              <a:t> Defines and articulates the expectations for all Wilmington      University instructors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/>
              <a:t> </a:t>
            </a:r>
            <a:r>
              <a:rPr lang="en-US" sz="2100" dirty="0" smtClean="0"/>
              <a:t>Expectations are based on best practices in Online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 smtClean="0"/>
              <a:t> Document </a:t>
            </a:r>
            <a:r>
              <a:rPr lang="en-US" sz="2100" dirty="0"/>
              <a:t>created by the Office of Academic Affairs at Wilmington University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/>
              <a:t> Distributed to the faculty and available on our website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100" dirty="0"/>
          </a:p>
          <a:p>
            <a:pPr>
              <a:buFont typeface="Arial" panose="020B0604020202020204" pitchFamily="34" charset="0"/>
              <a:buChar char="•"/>
            </a:pPr>
            <a:endParaRPr lang="en-US" sz="2100" dirty="0"/>
          </a:p>
          <a:p>
            <a:pPr>
              <a:buFont typeface="Arial" panose="020B0604020202020204" pitchFamily="34" charset="0"/>
              <a:buChar char="•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03216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4C65C646C844FB13B923594996E0E" ma:contentTypeVersion="0" ma:contentTypeDescription="Create a new document." ma:contentTypeScope="" ma:versionID="96b10c58de641e470513cd746bd940a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38EE31-639D-4B7F-9084-818B4AA557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9D209D8-F5D2-4A23-AC1A-71F697C98BEA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338994A-FF00-48AB-90A5-7A041EE06B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2207</TotalTime>
  <Words>543</Words>
  <Application>Microsoft Office PowerPoint</Application>
  <PresentationFormat>On-screen Show (4:3)</PresentationFormat>
  <Paragraphs>136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Retrospect</vt:lpstr>
      <vt:lpstr>Beyond Big Brother:  A Proactive Approach to  Online Course Evaluation</vt:lpstr>
      <vt:lpstr>WELCOME</vt:lpstr>
      <vt:lpstr>Who is Wilmington University</vt:lpstr>
      <vt:lpstr>Who is Wilmington University</vt:lpstr>
      <vt:lpstr>Who is Wilmington University</vt:lpstr>
      <vt:lpstr>Wilmington University Online</vt:lpstr>
      <vt:lpstr>What Online Learning  Means to WilmU</vt:lpstr>
      <vt:lpstr>Online Coordinator Role</vt:lpstr>
      <vt:lpstr>Teaching Expectations Guide</vt:lpstr>
      <vt:lpstr>PowerPoint Presentation</vt:lpstr>
      <vt:lpstr>Observations of  Online Courses</vt:lpstr>
      <vt:lpstr>PowerPoint Presentation</vt:lpstr>
      <vt:lpstr>How do we use this information?</vt:lpstr>
      <vt:lpstr>Additional Responsibilities</vt:lpstr>
      <vt:lpstr>TechTools used by  Online Coordinators</vt:lpstr>
      <vt:lpstr>PowerPoint Presentation</vt:lpstr>
      <vt:lpstr>PowerPoint Presentation</vt:lpstr>
      <vt:lpstr>PowerPoint Presentation</vt:lpstr>
      <vt:lpstr>Our Purpose</vt:lpstr>
      <vt:lpstr>Supporting our  Adjunct Instructors</vt:lpstr>
      <vt:lpstr>PowerPoint Presentation</vt:lpstr>
      <vt:lpstr>Ensuring Quality Courses  for our Students</vt:lpstr>
      <vt:lpstr>PowerPoint Presentation</vt:lpstr>
    </vt:vector>
  </TitlesOfParts>
  <Company>Wilmington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Learning Strategic Plan 2015-2019</dc:title>
  <dc:creator>Donnelly, Eileen G. (Administrative Affairs)</dc:creator>
  <cp:lastModifiedBy>Robert Clary</cp:lastModifiedBy>
  <cp:revision>300</cp:revision>
  <cp:lastPrinted>2016-03-17T18:05:10Z</cp:lastPrinted>
  <dcterms:created xsi:type="dcterms:W3CDTF">2015-06-02T13:16:37Z</dcterms:created>
  <dcterms:modified xsi:type="dcterms:W3CDTF">2016-05-23T21:15:58Z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0x01010075C4C65C646C844FB13B923594996E0E</vt:lpwstr>
  </property>
</Properties>
</file>